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43.xml" ContentType="application/vnd.openxmlformats-officedocument.presentationml.tags+xml"/>
  <Override PartName="/ppt/notesSlides/notesSlide1.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4"/>
  </p:sldMasterIdLst>
  <p:notesMasterIdLst>
    <p:notesMasterId r:id="rId6"/>
  </p:notesMasterIdLst>
  <p:handoutMasterIdLst>
    <p:handoutMasterId r:id="rId7"/>
  </p:handoutMasterIdLst>
  <p:sldIdLst>
    <p:sldId id="2147471071" r:id="rId5"/>
  </p:sldIdLst>
  <p:sldSz cx="12192000" cy="6858000"/>
  <p:notesSz cx="7010400" cy="9296400"/>
  <p:embeddedFontLst>
    <p:embeddedFont>
      <p:font typeface="Forma DJR Display" panose="00000000000000090000" pitchFamily="2" charset="0"/>
      <p:regular r:id="rId8"/>
    </p:embeddedFont>
    <p:embeddedFont>
      <p:font typeface="Forma DJR Micro" panose="00000000000000090000" pitchFamily="2" charset="0"/>
      <p:regular r:id="rId9"/>
    </p:embeddedFont>
    <p:embeddedFont>
      <p:font typeface="HP Simplified Light" panose="020B0404020204020204" pitchFamily="34" charset="0"/>
      <p:regular r:id="rId10"/>
      <p:italic r:id="rId11"/>
    </p:embeddedFont>
  </p:embeddedFontLst>
  <p:custDataLst>
    <p:tags r:id="rId12"/>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16" userDrawn="1">
          <p15:clr>
            <a:srgbClr val="A4A3A4"/>
          </p15:clr>
        </p15:guide>
        <p15:guide id="3" orient="horz" pos="2184"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86D47C0B-B40B-07CA-A9EE-5A02140181B7}" name="Martin Maguss" initials="MM" userId="Martin Maguss" providerId="None"/>
  <p188:author id="{1CFE352E-4798-0009-931F-06D8894145AD}" name="Eggemeyer, Chris" initials="EC" userId="S::chris.eggemeyer@hp.com::cc1332bd-c6a9-4ed6-bc95-4741e2fcb9fa" providerId="AD"/>
  <p188:author id="{C3782B74-E09D-2AD7-59E6-7F81CB96A106}" name="Dansingani, Ajit" initials="DA" userId="Dansingani, Ajit" providerId="None"/>
  <p188:author id="{FCDED681-4B06-2146-FDCD-3536DB314683}" name="Tan, Josephine" initials="TJ" userId="S::josephinetan@hp.com::bf0c75ec-4d3c-45ac-af6c-3c4f9104aeaa" providerId="AD"/>
  <p188:author id="{E28969A2-D2E7-B4EE-ADC2-F0C637C4EA36}" name="Ajit Dansingani" initials="AD" userId="Ajit Dansingani" providerId="None"/>
  <p188:author id="{FFF8CBA5-A46E-CD5B-7CFD-0E4FF45D5C3D}" name="Karen Kamberg" initials="KK" userId="S::karen@bluewave.com::c20f3c9c-c40c-4216-88b2-9882d2d88269" providerId="AD"/>
  <p188:author id="{E780CEB7-CE51-77E8-145F-98A7F1996000}" name="Margot Northover" initials="MN" userId="S::margot@bluewave.com::7fefb1b8-7e23-4f57-a6b5-cd042b78b1b8" providerId="AD"/>
  <p188:author id="{C4607DC5-DD87-65B0-85A9-C42DB718228A}" name="Josy, Jerome Joel" initials="JJJ" userId="S::jerome@hp.com::a5934eaa-550c-4914-9815-ba3c4a6c0f32" providerId="AD"/>
  <p188:author id="{667C49D3-09F3-603D-B54F-EB0FEAEC6A00}" name="Ramdevkrishna, Shyam" initials="RS" userId="S::sramdevkrishna@hp.com::83a1f1c2-6738-4aa5-9b86-36b51824de33" providerId="AD"/>
  <p188:author id="{DA5994D8-B006-84CD-84F5-32F514E04551}" name="Dansingani, Ajit" initials="DA" userId="S::ajit.dansingani@hp.com::03a4cc66-3eaa-4597-9811-cf5622dce501"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050"/>
    <a:srgbClr val="DDECFE"/>
    <a:srgbClr val="FFFFFF"/>
    <a:srgbClr val="F1FBBD"/>
    <a:srgbClr val="D6D7D9"/>
    <a:srgbClr val="98C5FB"/>
    <a:srgbClr val="0096D6"/>
    <a:srgbClr val="859E09"/>
    <a:srgbClr val="0095D5"/>
    <a:srgbClr val="364D6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8" d="100"/>
          <a:sy n="108" d="100"/>
        </p:scale>
        <p:origin x="678" y="102"/>
      </p:cViewPr>
      <p:guideLst>
        <p:guide pos="3816"/>
        <p:guide orient="horz" pos="2184"/>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1.fntdata"/><Relationship Id="rId13" Type="http://schemas.openxmlformats.org/officeDocument/2006/relationships/presProps" Target="presProps.xml"/><Relationship Id="rId3" Type="http://schemas.openxmlformats.org/officeDocument/2006/relationships/customXml" Target="../customXml/item3.xml"/><Relationship Id="rId7" Type="http://schemas.openxmlformats.org/officeDocument/2006/relationships/handoutMaster" Target="handoutMasters/handoutMaster1.xml"/><Relationship Id="rId12" Type="http://schemas.openxmlformats.org/officeDocument/2006/relationships/tags" Target="tags/tag1.xml"/><Relationship Id="rId17" Type="http://schemas.microsoft.com/office/2018/10/relationships/authors" Target="authors.xml"/><Relationship Id="rId2" Type="http://schemas.openxmlformats.org/officeDocument/2006/relationships/customXml" Target="../customXml/item2.xml"/><Relationship Id="rId16"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notesMaster" Target="notesMasters/notesMaster1.xml"/><Relationship Id="rId11" Type="http://schemas.openxmlformats.org/officeDocument/2006/relationships/font" Target="fonts/font4.fntdata"/><Relationship Id="rId5" Type="http://schemas.openxmlformats.org/officeDocument/2006/relationships/slide" Target="slides/slide1.xml"/><Relationship Id="rId15" Type="http://schemas.openxmlformats.org/officeDocument/2006/relationships/theme" Target="theme/theme1.xml"/><Relationship Id="rId10" Type="http://schemas.openxmlformats.org/officeDocument/2006/relationships/font" Target="fonts/font3.fntdata"/><Relationship Id="rId4" Type="http://schemas.openxmlformats.org/officeDocument/2006/relationships/slideMaster" Target="slideMasters/slideMaster1.xml"/><Relationship Id="rId9" Type="http://schemas.openxmlformats.org/officeDocument/2006/relationships/font" Target="fonts/font2.fntdata"/><Relationship Id="rId14"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62A56279-F81E-4072-85F5-47AC89B80603}"/>
              </a:ext>
            </a:extLst>
          </p:cNvPr>
          <p:cNvSpPr>
            <a:spLocks noGrp="1"/>
          </p:cNvSpPr>
          <p:nvPr>
            <p:ph type="sldNum" sz="quarter" idx="3"/>
          </p:nvPr>
        </p:nvSpPr>
        <p:spPr>
          <a:xfrm>
            <a:off x="3970939" y="8829968"/>
            <a:ext cx="3037840" cy="466433"/>
          </a:xfrm>
          <a:prstGeom prst="rect">
            <a:avLst/>
          </a:prstGeom>
        </p:spPr>
        <p:txBody>
          <a:bodyPr vert="horz" lIns="93166" tIns="46583" rIns="93166" bIns="46583" rtlCol="0" anchor="b"/>
          <a:lstStyle>
            <a:lvl1pPr algn="r">
              <a:defRPr sz="1200"/>
            </a:lvl1pPr>
          </a:lstStyle>
          <a:p>
            <a:fld id="{22FD2959-8DB9-42D9-87B2-1E15AABCEC63}" type="slidenum">
              <a:rPr lang="en-US" smtClean="0"/>
              <a:t>‹#›</a:t>
            </a:fld>
            <a:endParaRPr lang="en-US"/>
          </a:p>
        </p:txBody>
      </p:sp>
    </p:spTree>
    <p:extLst>
      <p:ext uri="{BB962C8B-B14F-4D97-AF65-F5344CB8AC3E}">
        <p14:creationId xmlns:p14="http://schemas.microsoft.com/office/powerpoint/2010/main" val="1860999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66" tIns="46583" rIns="93166" bIns="46583" rtlCol="0" anchor="ctr"/>
          <a:lstStyle/>
          <a:p>
            <a:endParaRPr lang="en-US"/>
          </a:p>
        </p:txBody>
      </p:sp>
      <p:sp>
        <p:nvSpPr>
          <p:cNvPr id="5" name="Notes Placeholder 4"/>
          <p:cNvSpPr>
            <a:spLocks noGrp="1"/>
          </p:cNvSpPr>
          <p:nvPr>
            <p:ph type="body" sz="quarter" idx="3"/>
          </p:nvPr>
        </p:nvSpPr>
        <p:spPr>
          <a:xfrm>
            <a:off x="701040" y="4473893"/>
            <a:ext cx="5608320" cy="3660458"/>
          </a:xfrm>
          <a:prstGeom prst="rect">
            <a:avLst/>
          </a:prstGeom>
        </p:spPr>
        <p:txBody>
          <a:bodyPr vert="horz" lIns="93166" tIns="46583" rIns="93166" bIns="46583" rtlCol="0"/>
          <a:lstStyle/>
          <a:p>
            <a:pPr lvl="0"/>
            <a:r>
              <a:rPr lang="en-US"/>
              <a:t>Click to edit Master text styles</a:t>
            </a:r>
          </a:p>
          <a:p>
            <a:pPr lvl="1"/>
            <a:r>
              <a:rPr lang="en-US"/>
              <a:t>Second level</a:t>
            </a:r>
          </a:p>
          <a:p>
            <a:pPr lvl="2"/>
            <a:r>
              <a:rPr lang="en-US"/>
              <a:t>Third level</a:t>
            </a:r>
          </a:p>
        </p:txBody>
      </p:sp>
      <p:sp>
        <p:nvSpPr>
          <p:cNvPr id="7" name="Slide Number Placeholder 6"/>
          <p:cNvSpPr>
            <a:spLocks noGrp="1"/>
          </p:cNvSpPr>
          <p:nvPr>
            <p:ph type="sldNum" sz="quarter" idx="5"/>
          </p:nvPr>
        </p:nvSpPr>
        <p:spPr>
          <a:xfrm>
            <a:off x="3970939" y="8829968"/>
            <a:ext cx="3037840" cy="466433"/>
          </a:xfrm>
          <a:prstGeom prst="rect">
            <a:avLst/>
          </a:prstGeom>
        </p:spPr>
        <p:txBody>
          <a:bodyPr vert="horz" lIns="93166" tIns="46583" rIns="93166" bIns="46583" rtlCol="0" anchor="b"/>
          <a:lstStyle>
            <a:lvl1pPr algn="r">
              <a:defRPr sz="1200"/>
            </a:lvl1pPr>
          </a:lstStyle>
          <a:p>
            <a:fld id="{4B90927A-8063-49EC-B560-0DB27EE560FF}" type="slidenum">
              <a:rPr lang="en-US" smtClean="0"/>
              <a:t>‹#›</a:t>
            </a:fld>
            <a:endParaRPr lang="en-US"/>
          </a:p>
        </p:txBody>
      </p:sp>
    </p:spTree>
    <p:extLst>
      <p:ext uri="{BB962C8B-B14F-4D97-AF65-F5344CB8AC3E}">
        <p14:creationId xmlns:p14="http://schemas.microsoft.com/office/powerpoint/2010/main" val="34116798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90927A-8063-49EC-B560-0DB27EE560FF}" type="slidenum">
              <a:rPr lang="en-US" smtClean="0"/>
              <a:t>1</a:t>
            </a:fld>
            <a:endParaRPr lang="en-US"/>
          </a:p>
        </p:txBody>
      </p:sp>
    </p:spTree>
    <p:extLst>
      <p:ext uri="{BB962C8B-B14F-4D97-AF65-F5344CB8AC3E}">
        <p14:creationId xmlns:p14="http://schemas.microsoft.com/office/powerpoint/2010/main" val="178964001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1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8.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9.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4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5.xml"/></Relationships>
</file>

<file path=ppt/slideLayouts/_rels/slideLayout41.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tags" Target="../tags/tag16.xml"/><Relationship Id="rId4" Type="http://schemas.openxmlformats.org/officeDocument/2006/relationships/image" Target="../media/image1.emf"/></Relationships>
</file>

<file path=ppt/slideLayouts/_rels/slideLayout42.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1.xml"/><Relationship Id="rId1" Type="http://schemas.openxmlformats.org/officeDocument/2006/relationships/tags" Target="../tags/tag17.xml"/><Relationship Id="rId4" Type="http://schemas.openxmlformats.org/officeDocument/2006/relationships/image" Target="../media/image1.emf"/></Relationships>
</file>

<file path=ppt/slideLayouts/_rels/slideLayout43.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Master" Target="../slideMasters/slideMaster1.xml"/><Relationship Id="rId1" Type="http://schemas.openxmlformats.org/officeDocument/2006/relationships/tags" Target="../tags/tag18.xml"/><Relationship Id="rId5" Type="http://schemas.openxmlformats.org/officeDocument/2006/relationships/image" Target="../media/image2.jpeg"/><Relationship Id="rId4" Type="http://schemas.openxmlformats.org/officeDocument/2006/relationships/image" Target="../media/image1.emf"/></Relationships>
</file>

<file path=ppt/slideLayouts/_rels/slideLayout44.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Master" Target="../slideMasters/slideMaster1.xml"/><Relationship Id="rId1" Type="http://schemas.openxmlformats.org/officeDocument/2006/relationships/tags" Target="../tags/tag19.xml"/><Relationship Id="rId5" Type="http://schemas.openxmlformats.org/officeDocument/2006/relationships/image" Target="../media/image3.jpeg"/><Relationship Id="rId4" Type="http://schemas.openxmlformats.org/officeDocument/2006/relationships/image" Target="../media/image1.emf"/></Relationships>
</file>

<file path=ppt/slideLayouts/_rels/slideLayout45.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Master" Target="../slideMasters/slideMaster1.xml"/><Relationship Id="rId1" Type="http://schemas.openxmlformats.org/officeDocument/2006/relationships/tags" Target="../tags/tag20.xml"/><Relationship Id="rId5" Type="http://schemas.openxmlformats.org/officeDocument/2006/relationships/image" Target="../media/image4.jpeg"/><Relationship Id="rId4" Type="http://schemas.openxmlformats.org/officeDocument/2006/relationships/image" Target="../media/image1.emf"/></Relationships>
</file>

<file path=ppt/slideLayouts/_rels/slideLayout46.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Master" Target="../slideMasters/slideMaster1.xml"/><Relationship Id="rId1" Type="http://schemas.openxmlformats.org/officeDocument/2006/relationships/tags" Target="../tags/tag21.xml"/><Relationship Id="rId5" Type="http://schemas.openxmlformats.org/officeDocument/2006/relationships/image" Target="../media/image5.jpeg"/><Relationship Id="rId4" Type="http://schemas.openxmlformats.org/officeDocument/2006/relationships/image" Target="../media/image1.emf"/></Relationships>
</file>

<file path=ppt/slideLayouts/_rels/slideLayout47.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Master" Target="../slideMasters/slideMaster1.xml"/><Relationship Id="rId1" Type="http://schemas.openxmlformats.org/officeDocument/2006/relationships/tags" Target="../tags/tag22.xml"/><Relationship Id="rId5" Type="http://schemas.openxmlformats.org/officeDocument/2006/relationships/image" Target="../media/image6.jpeg"/><Relationship Id="rId4" Type="http://schemas.openxmlformats.org/officeDocument/2006/relationships/image" Target="../media/image1.emf"/></Relationships>
</file>

<file path=ppt/slideLayouts/_rels/slideLayout48.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Master" Target="../slideMasters/slideMaster1.xml"/><Relationship Id="rId1" Type="http://schemas.openxmlformats.org/officeDocument/2006/relationships/tags" Target="../tags/tag23.xml"/><Relationship Id="rId4" Type="http://schemas.openxmlformats.org/officeDocument/2006/relationships/image" Target="../media/image1.emf"/></Relationships>
</file>

<file path=ppt/slideLayouts/_rels/slideLayout49.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Master" Target="../slideMasters/slideMaster1.xml"/><Relationship Id="rId1" Type="http://schemas.openxmlformats.org/officeDocument/2006/relationships/tags" Target="../tags/tag24.xml"/><Relationship Id="rId4" Type="http://schemas.openxmlformats.org/officeDocument/2006/relationships/image" Target="../media/image1.emf"/></Relationships>
</file>

<file path=ppt/slideLayouts/_rels/slideLayout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6.xml"/></Relationships>
</file>

<file path=ppt/slideLayouts/_rels/slideLayout50.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Master" Target="../slideMasters/slideMaster1.xml"/><Relationship Id="rId1" Type="http://schemas.openxmlformats.org/officeDocument/2006/relationships/tags" Target="../tags/tag25.xml"/><Relationship Id="rId4" Type="http://schemas.openxmlformats.org/officeDocument/2006/relationships/image" Target="../media/image1.emf"/></Relationships>
</file>

<file path=ppt/slideLayouts/_rels/slideLayout51.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Master" Target="../slideMasters/slideMaster1.xml"/><Relationship Id="rId1" Type="http://schemas.openxmlformats.org/officeDocument/2006/relationships/tags" Target="../tags/tag26.xml"/><Relationship Id="rId4" Type="http://schemas.openxmlformats.org/officeDocument/2006/relationships/image" Target="../media/image1.emf"/></Relationships>
</file>

<file path=ppt/slideLayouts/_rels/slideLayout52.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Master" Target="../slideMasters/slideMaster1.xml"/><Relationship Id="rId1" Type="http://schemas.openxmlformats.org/officeDocument/2006/relationships/tags" Target="../tags/tag27.xml"/><Relationship Id="rId4" Type="http://schemas.openxmlformats.org/officeDocument/2006/relationships/image" Target="../media/image1.emf"/></Relationships>
</file>

<file path=ppt/slideLayouts/_rels/slideLayout53.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Master" Target="../slideMasters/slideMaster1.xml"/><Relationship Id="rId1" Type="http://schemas.openxmlformats.org/officeDocument/2006/relationships/tags" Target="../tags/tag28.xml"/><Relationship Id="rId4" Type="http://schemas.openxmlformats.org/officeDocument/2006/relationships/image" Target="../media/image1.emf"/></Relationships>
</file>

<file path=ppt/slideLayouts/_rels/slideLayout54.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Master" Target="../slideMasters/slideMaster1.xml"/><Relationship Id="rId1" Type="http://schemas.openxmlformats.org/officeDocument/2006/relationships/tags" Target="../tags/tag29.xml"/><Relationship Id="rId4" Type="http://schemas.openxmlformats.org/officeDocument/2006/relationships/image" Target="../media/image1.emf"/></Relationships>
</file>

<file path=ppt/slideLayouts/_rels/slideLayout55.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Master" Target="../slideMasters/slideMaster1.xml"/><Relationship Id="rId1" Type="http://schemas.openxmlformats.org/officeDocument/2006/relationships/tags" Target="../tags/tag30.xml"/><Relationship Id="rId4" Type="http://schemas.openxmlformats.org/officeDocument/2006/relationships/image" Target="../media/image1.emf"/></Relationships>
</file>

<file path=ppt/slideLayouts/_rels/slideLayout56.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slideMaster" Target="../slideMasters/slideMaster1.xml"/><Relationship Id="rId1" Type="http://schemas.openxmlformats.org/officeDocument/2006/relationships/tags" Target="../tags/tag31.xml"/><Relationship Id="rId4" Type="http://schemas.openxmlformats.org/officeDocument/2006/relationships/image" Target="../media/image1.emf"/></Relationships>
</file>

<file path=ppt/slideLayouts/_rels/slideLayout57.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tags" Target="../tags/tag32.xml"/><Relationship Id="rId4" Type="http://schemas.openxmlformats.org/officeDocument/2006/relationships/image" Target="../media/image1.emf"/></Relationships>
</file>

<file path=ppt/slideLayouts/_rels/slideLayout58.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slideMaster" Target="../slideMasters/slideMaster1.xml"/><Relationship Id="rId1" Type="http://schemas.openxmlformats.org/officeDocument/2006/relationships/tags" Target="../tags/tag33.xml"/><Relationship Id="rId4" Type="http://schemas.openxmlformats.org/officeDocument/2006/relationships/image" Target="../media/image1.emf"/></Relationships>
</file>

<file path=ppt/slideLayouts/_rels/slideLayout59.xml.rels><?xml version="1.0" encoding="UTF-8" standalone="yes"?>
<Relationships xmlns="http://schemas.openxmlformats.org/package/2006/relationships"><Relationship Id="rId3" Type="http://schemas.openxmlformats.org/officeDocument/2006/relationships/oleObject" Target="../embeddings/oleObject20.bin"/><Relationship Id="rId2" Type="http://schemas.openxmlformats.org/officeDocument/2006/relationships/slideMaster" Target="../slideMasters/slideMaster1.xml"/><Relationship Id="rId1" Type="http://schemas.openxmlformats.org/officeDocument/2006/relationships/tags" Target="../tags/tag34.xml"/><Relationship Id="rId4" Type="http://schemas.openxmlformats.org/officeDocument/2006/relationships/image" Target="../media/image1.em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oleObject" Target="../embeddings/oleObject21.bin"/><Relationship Id="rId2" Type="http://schemas.openxmlformats.org/officeDocument/2006/relationships/slideMaster" Target="../slideMasters/slideMaster1.xml"/><Relationship Id="rId1" Type="http://schemas.openxmlformats.org/officeDocument/2006/relationships/tags" Target="../tags/tag35.xml"/><Relationship Id="rId4" Type="http://schemas.openxmlformats.org/officeDocument/2006/relationships/image" Target="../media/image1.emf"/></Relationships>
</file>

<file path=ppt/slideLayouts/_rels/slideLayout61.xml.rels><?xml version="1.0" encoding="UTF-8" standalone="yes"?>
<Relationships xmlns="http://schemas.openxmlformats.org/package/2006/relationships"><Relationship Id="rId3" Type="http://schemas.openxmlformats.org/officeDocument/2006/relationships/oleObject" Target="../embeddings/oleObject22.bin"/><Relationship Id="rId2" Type="http://schemas.openxmlformats.org/officeDocument/2006/relationships/slideMaster" Target="../slideMasters/slideMaster1.xml"/><Relationship Id="rId1" Type="http://schemas.openxmlformats.org/officeDocument/2006/relationships/tags" Target="../tags/tag36.xml"/><Relationship Id="rId4" Type="http://schemas.openxmlformats.org/officeDocument/2006/relationships/image" Target="../media/image1.emf"/></Relationships>
</file>

<file path=ppt/slideLayouts/_rels/slideLayout62.xml.rels><?xml version="1.0" encoding="UTF-8" standalone="yes"?>
<Relationships xmlns="http://schemas.openxmlformats.org/package/2006/relationships"><Relationship Id="rId3" Type="http://schemas.openxmlformats.org/officeDocument/2006/relationships/oleObject" Target="../embeddings/oleObject23.bin"/><Relationship Id="rId2" Type="http://schemas.openxmlformats.org/officeDocument/2006/relationships/slideMaster" Target="../slideMasters/slideMaster1.xml"/><Relationship Id="rId1" Type="http://schemas.openxmlformats.org/officeDocument/2006/relationships/tags" Target="../tags/tag37.xml"/><Relationship Id="rId4" Type="http://schemas.openxmlformats.org/officeDocument/2006/relationships/image" Target="../media/image1.emf"/></Relationships>
</file>

<file path=ppt/slideLayouts/_rels/slideLayout63.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Master" Target="../slideMasters/slideMaster1.xml"/><Relationship Id="rId1" Type="http://schemas.openxmlformats.org/officeDocument/2006/relationships/tags" Target="../tags/tag38.xml"/><Relationship Id="rId4" Type="http://schemas.openxmlformats.org/officeDocument/2006/relationships/image" Target="../media/image1.emf"/></Relationships>
</file>

<file path=ppt/slideLayouts/_rels/slideLayout64.xml.rels><?xml version="1.0" encoding="UTF-8" standalone="yes"?>
<Relationships xmlns="http://schemas.openxmlformats.org/package/2006/relationships"><Relationship Id="rId3" Type="http://schemas.openxmlformats.org/officeDocument/2006/relationships/oleObject" Target="../embeddings/oleObject25.bin"/><Relationship Id="rId2" Type="http://schemas.openxmlformats.org/officeDocument/2006/relationships/slideMaster" Target="../slideMasters/slideMaster1.xml"/><Relationship Id="rId1" Type="http://schemas.openxmlformats.org/officeDocument/2006/relationships/tags" Target="../tags/tag39.xml"/><Relationship Id="rId5" Type="http://schemas.openxmlformats.org/officeDocument/2006/relationships/image" Target="../media/image7.jpeg"/><Relationship Id="rId4" Type="http://schemas.openxmlformats.org/officeDocument/2006/relationships/image" Target="../media/image1.emf"/></Relationships>
</file>

<file path=ppt/slideLayouts/_rels/slideLayout65.xml.rels><?xml version="1.0" encoding="UTF-8" standalone="yes"?>
<Relationships xmlns="http://schemas.openxmlformats.org/package/2006/relationships"><Relationship Id="rId3" Type="http://schemas.openxmlformats.org/officeDocument/2006/relationships/oleObject" Target="../embeddings/oleObject26.bin"/><Relationship Id="rId2" Type="http://schemas.openxmlformats.org/officeDocument/2006/relationships/slideMaster" Target="../slideMasters/slideMaster1.xml"/><Relationship Id="rId1" Type="http://schemas.openxmlformats.org/officeDocument/2006/relationships/tags" Target="../tags/tag40.xml"/><Relationship Id="rId5" Type="http://schemas.openxmlformats.org/officeDocument/2006/relationships/image" Target="../media/image8.jpeg"/><Relationship Id="rId4" Type="http://schemas.openxmlformats.org/officeDocument/2006/relationships/image" Target="../media/image1.emf"/></Relationships>
</file>

<file path=ppt/slideLayouts/_rels/slideLayout66.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Master" Target="../slideMasters/slideMaster1.xml"/><Relationship Id="rId1" Type="http://schemas.openxmlformats.org/officeDocument/2006/relationships/tags" Target="../tags/tag41.xml"/><Relationship Id="rId5" Type="http://schemas.openxmlformats.org/officeDocument/2006/relationships/image" Target="../media/image9.jpeg"/><Relationship Id="rId4" Type="http://schemas.openxmlformats.org/officeDocument/2006/relationships/image" Target="../media/image1.emf"/></Relationships>
</file>

<file path=ppt/slideLayouts/_rels/slideLayout67.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Master" Target="../slideMasters/slideMaster1.xml"/><Relationship Id="rId1" Type="http://schemas.openxmlformats.org/officeDocument/2006/relationships/tags" Target="../tags/tag42.xml"/><Relationship Id="rId4" Type="http://schemas.openxmlformats.org/officeDocument/2006/relationships/image" Target="../media/image1.emf"/></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with White Title">
    <p:bg>
      <p:bgPr>
        <a:solidFill>
          <a:schemeClr val="bg2"/>
        </a:solidFill>
        <a:effectLst/>
      </p:bgPr>
    </p:bg>
    <p:spTree>
      <p:nvGrpSpPr>
        <p:cNvPr id="1" name=""/>
        <p:cNvGrpSpPr/>
        <p:nvPr/>
      </p:nvGrpSpPr>
      <p:grpSpPr>
        <a:xfrm>
          <a:off x="0" y="0"/>
          <a:ext cx="0" cy="0"/>
          <a:chOff x="0" y="0"/>
          <a:chExt cx="0" cy="0"/>
        </a:xfrm>
      </p:grpSpPr>
      <p:sp>
        <p:nvSpPr>
          <p:cNvPr id="5" name="Do not remove" hidden="1">
            <a:extLst>
              <a:ext uri="{FF2B5EF4-FFF2-40B4-BE49-F238E27FC236}">
                <a16:creationId xmlns:a16="http://schemas.microsoft.com/office/drawing/2014/main" id="{D2A9CD5A-DB22-416F-A4C3-2F419F5A6DBA}"/>
              </a:ext>
            </a:extLst>
          </p:cNvPr>
          <p:cNvSpPr/>
          <p:nvPr userDrawn="1">
            <p:custDataLst>
              <p:tags r:id="rId1"/>
            </p:custDataLst>
          </p:nvPr>
        </p:nvSpPr>
        <p:spPr bwMode="ltGray">
          <a:xfrm>
            <a:off x="0" y="0"/>
            <a:ext cx="12700" cy="12700"/>
          </a:xfrm>
          <a:prstGeom prst="octagon">
            <a:avLst/>
          </a:prstGeom>
          <a:noFill/>
          <a:ln>
            <a:noFill/>
          </a:ln>
          <a:extLst>
            <a:ext uri="{909E8E84-426E-40DD-AFC4-6F175D3DCCD1}">
              <a14:hiddenFill xmlns:a14="http://schemas.microsoft.com/office/drawing/2010/main">
                <a:solidFill>
                  <a:schemeClr val="bg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Picture Placeholder 2">
            <a:extLst>
              <a:ext uri="{FF2B5EF4-FFF2-40B4-BE49-F238E27FC236}">
                <a16:creationId xmlns:a16="http://schemas.microsoft.com/office/drawing/2014/main" id="{E5EE755C-97F0-4B69-962B-E045E881D196}"/>
              </a:ext>
            </a:extLst>
          </p:cNvPr>
          <p:cNvSpPr>
            <a:spLocks noGrp="1"/>
          </p:cNvSpPr>
          <p:nvPr>
            <p:ph type="pic" sz="quarter" idx="10"/>
          </p:nvPr>
        </p:nvSpPr>
        <p:spPr>
          <a:xfrm>
            <a:off x="0" y="0"/>
            <a:ext cx="12192000" cy="6858000"/>
          </a:xfrm>
          <a:solidFill>
            <a:schemeClr val="bg1">
              <a:lumMod val="65000"/>
            </a:schemeClr>
          </a:solidFill>
        </p:spPr>
        <p:txBody>
          <a:bodyPr/>
          <a:lstStyle>
            <a:lvl1pPr marL="0" indent="0">
              <a:buNone/>
              <a:defRPr sz="1600">
                <a:solidFill>
                  <a:schemeClr val="bg1"/>
                </a:solidFill>
              </a:defRPr>
            </a:lvl1pPr>
          </a:lstStyle>
          <a:p>
            <a:endParaRPr lang="en-US"/>
          </a:p>
        </p:txBody>
      </p:sp>
      <p:sp>
        <p:nvSpPr>
          <p:cNvPr id="16" name="Text Placeholder 3">
            <a:extLst>
              <a:ext uri="{FF2B5EF4-FFF2-40B4-BE49-F238E27FC236}">
                <a16:creationId xmlns:a16="http://schemas.microsoft.com/office/drawing/2014/main" id="{F876A7DA-F8C7-EB4B-BCB0-CA9AB969E8D1}"/>
              </a:ext>
            </a:extLst>
          </p:cNvPr>
          <p:cNvSpPr>
            <a:spLocks noGrp="1"/>
          </p:cNvSpPr>
          <p:nvPr>
            <p:ph type="body" sz="quarter" idx="15" hasCustomPrompt="1"/>
          </p:nvPr>
        </p:nvSpPr>
        <p:spPr bwMode="gray">
          <a:xfrm>
            <a:off x="249583" y="2653320"/>
            <a:ext cx="11612880" cy="396172"/>
          </a:xfrm>
          <a:ln>
            <a:noFill/>
          </a:ln>
        </p:spPr>
        <p:txBody>
          <a:bodyPr>
            <a:noAutofit/>
          </a:bodyPr>
          <a:lstStyle>
            <a:lvl1pPr marL="0" indent="0">
              <a:buNone/>
              <a:defRPr sz="2800">
                <a:solidFill>
                  <a:schemeClr val="bg1"/>
                </a:solidFill>
                <a:latin typeface="+mn-lt"/>
              </a:defRPr>
            </a:lvl1pPr>
          </a:lstStyle>
          <a:p>
            <a:pPr lvl="0"/>
            <a:r>
              <a:rPr lang="en-US"/>
              <a:t>Presenter Name</a:t>
            </a:r>
          </a:p>
        </p:txBody>
      </p:sp>
      <p:sp>
        <p:nvSpPr>
          <p:cNvPr id="18" name="Text Placeholder 17">
            <a:extLst>
              <a:ext uri="{FF2B5EF4-FFF2-40B4-BE49-F238E27FC236}">
                <a16:creationId xmlns:a16="http://schemas.microsoft.com/office/drawing/2014/main" id="{690F1D17-0478-7E46-B194-96F1D9A73358}"/>
              </a:ext>
            </a:extLst>
          </p:cNvPr>
          <p:cNvSpPr>
            <a:spLocks noGrp="1"/>
          </p:cNvSpPr>
          <p:nvPr>
            <p:ph type="body" sz="quarter" idx="16" hasCustomPrompt="1"/>
          </p:nvPr>
        </p:nvSpPr>
        <p:spPr bwMode="gray">
          <a:xfrm>
            <a:off x="249582" y="113154"/>
            <a:ext cx="11612880" cy="2607601"/>
          </a:xfrm>
          <a:ln>
            <a:noFill/>
          </a:ln>
        </p:spPr>
        <p:txBody>
          <a:bodyPr anchor="t" anchorCtr="0"/>
          <a:lstStyle>
            <a:lvl1pPr marL="0" indent="0">
              <a:lnSpc>
                <a:spcPct val="95000"/>
              </a:lnSpc>
              <a:buNone/>
              <a:defRPr sz="8000">
                <a:solidFill>
                  <a:schemeClr val="bg1"/>
                </a:solidFill>
                <a:latin typeface="+mj-lt"/>
              </a:defRPr>
            </a:lvl1pPr>
          </a:lstStyle>
          <a:p>
            <a:pPr lvl="0"/>
            <a:r>
              <a:rPr lang="en-US"/>
              <a:t>Presentation Title with Carryover Line of Copy</a:t>
            </a:r>
          </a:p>
        </p:txBody>
      </p:sp>
      <p:sp>
        <p:nvSpPr>
          <p:cNvPr id="3" name="Text Placeholder 2">
            <a:extLst>
              <a:ext uri="{FF2B5EF4-FFF2-40B4-BE49-F238E27FC236}">
                <a16:creationId xmlns:a16="http://schemas.microsoft.com/office/drawing/2014/main" id="{1B5A7BCA-4CC1-46BF-BE48-FB8B0628E96E}"/>
              </a:ext>
            </a:extLst>
          </p:cNvPr>
          <p:cNvSpPr>
            <a:spLocks noGrp="1"/>
          </p:cNvSpPr>
          <p:nvPr>
            <p:ph type="body" sz="quarter" idx="18" hasCustomPrompt="1"/>
          </p:nvPr>
        </p:nvSpPr>
        <p:spPr bwMode="gray">
          <a:xfrm>
            <a:off x="249582" y="3121632"/>
            <a:ext cx="11612880" cy="1265237"/>
          </a:xfrm>
        </p:spPr>
        <p:txBody>
          <a:bodyPr/>
          <a:lstStyle>
            <a:lvl1pPr marL="0" indent="0">
              <a:buNone/>
              <a:defRPr sz="2000">
                <a:solidFill>
                  <a:schemeClr val="bg1"/>
                </a:solidFill>
              </a:defRPr>
            </a:lvl1pPr>
          </a:lstStyle>
          <a:p>
            <a:pPr lvl="0"/>
            <a:r>
              <a:rPr lang="en-US"/>
              <a:t>Presenter Title</a:t>
            </a:r>
          </a:p>
        </p:txBody>
      </p:sp>
    </p:spTree>
    <p:extLst>
      <p:ext uri="{BB962C8B-B14F-4D97-AF65-F5344CB8AC3E}">
        <p14:creationId xmlns:p14="http://schemas.microsoft.com/office/powerpoint/2010/main" val="24462232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genda &amp; Photo">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21A85F4-FED3-424A-A059-8B91AF23D35D}"/>
              </a:ext>
            </a:extLst>
          </p:cNvPr>
          <p:cNvSpPr/>
          <p:nvPr userDrawn="1"/>
        </p:nvSpPr>
        <p:spPr bwMode="ltGray">
          <a:xfrm>
            <a:off x="0" y="0"/>
            <a:ext cx="6096000" cy="129539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Picture Placeholder 4">
            <a:extLst>
              <a:ext uri="{FF2B5EF4-FFF2-40B4-BE49-F238E27FC236}">
                <a16:creationId xmlns:a16="http://schemas.microsoft.com/office/drawing/2014/main" id="{32B84C0D-8445-4009-BF2F-55B901AD154A}"/>
              </a:ext>
            </a:extLst>
          </p:cNvPr>
          <p:cNvSpPr>
            <a:spLocks noGrp="1"/>
          </p:cNvSpPr>
          <p:nvPr>
            <p:ph type="pic" sz="quarter" idx="38" hasCustomPrompt="1"/>
          </p:nvPr>
        </p:nvSpPr>
        <p:spPr>
          <a:xfrm>
            <a:off x="6096000" y="37"/>
            <a:ext cx="6096000" cy="6857963"/>
          </a:xfrm>
          <a:solidFill>
            <a:schemeClr val="bg1">
              <a:lumMod val="75000"/>
            </a:schemeClr>
          </a:solidFill>
        </p:spPr>
        <p:txBody>
          <a:bodyPr bIns="2743200" anchor="ctr" anchorCtr="0"/>
          <a:lstStyle>
            <a:lvl1pPr marL="0" indent="0" algn="ctr">
              <a:buNone/>
              <a:defRPr sz="1200"/>
            </a:lvl1pPr>
          </a:lstStyle>
          <a:p>
            <a:r>
              <a:rPr lang="en-US"/>
              <a:t>Click to Add Photo</a:t>
            </a:r>
          </a:p>
        </p:txBody>
      </p:sp>
      <p:sp>
        <p:nvSpPr>
          <p:cNvPr id="10" name="Text Placeholder 2">
            <a:extLst>
              <a:ext uri="{FF2B5EF4-FFF2-40B4-BE49-F238E27FC236}">
                <a16:creationId xmlns:a16="http://schemas.microsoft.com/office/drawing/2014/main" id="{8E0154CF-2E3E-474A-90FB-034C357AA42D}"/>
              </a:ext>
            </a:extLst>
          </p:cNvPr>
          <p:cNvSpPr>
            <a:spLocks noGrp="1"/>
          </p:cNvSpPr>
          <p:nvPr>
            <p:ph type="body" idx="37" hasCustomPrompt="1"/>
          </p:nvPr>
        </p:nvSpPr>
        <p:spPr>
          <a:xfrm>
            <a:off x="298808" y="1610090"/>
            <a:ext cx="5410624" cy="4579715"/>
          </a:xfrm>
        </p:spPr>
        <p:txBody>
          <a:bodyPr anchor="t" anchorCtr="0">
            <a:sp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Item #1</a:t>
            </a:r>
          </a:p>
          <a:p>
            <a:pPr lvl="0"/>
            <a:r>
              <a:rPr lang="en-US"/>
              <a:t>Item #2</a:t>
            </a:r>
          </a:p>
          <a:p>
            <a:pPr lvl="0"/>
            <a:r>
              <a:rPr lang="en-US"/>
              <a:t>Item #3</a:t>
            </a:r>
          </a:p>
          <a:p>
            <a:pPr lvl="0"/>
            <a:r>
              <a:rPr lang="en-US"/>
              <a:t>Item #4</a:t>
            </a:r>
          </a:p>
          <a:p>
            <a:pPr lvl="0"/>
            <a:r>
              <a:rPr lang="en-US"/>
              <a:t>Item #5</a:t>
            </a:r>
          </a:p>
          <a:p>
            <a:pPr lvl="0"/>
            <a:r>
              <a:rPr lang="en-US"/>
              <a:t>Item #6</a:t>
            </a:r>
          </a:p>
          <a:p>
            <a:pPr lvl="0"/>
            <a:r>
              <a:rPr lang="en-US"/>
              <a:t>Item #7</a:t>
            </a:r>
          </a:p>
          <a:p>
            <a:pPr lvl="0"/>
            <a:r>
              <a:rPr lang="en-US"/>
              <a:t>Item #8</a:t>
            </a:r>
          </a:p>
          <a:p>
            <a:pPr lvl="0"/>
            <a:r>
              <a:rPr lang="en-US"/>
              <a:t>Item #9</a:t>
            </a:r>
          </a:p>
          <a:p>
            <a:pPr lvl="0"/>
            <a:r>
              <a:rPr lang="en-US"/>
              <a:t>Item #10</a:t>
            </a:r>
          </a:p>
        </p:txBody>
      </p:sp>
      <p:sp>
        <p:nvSpPr>
          <p:cNvPr id="2" name="Title 1">
            <a:extLst>
              <a:ext uri="{FF2B5EF4-FFF2-40B4-BE49-F238E27FC236}">
                <a16:creationId xmlns:a16="http://schemas.microsoft.com/office/drawing/2014/main" id="{970B0217-EA68-354A-A48D-B84CFF40EFAA}"/>
              </a:ext>
            </a:extLst>
          </p:cNvPr>
          <p:cNvSpPr>
            <a:spLocks noGrp="1"/>
          </p:cNvSpPr>
          <p:nvPr>
            <p:ph type="title" hasCustomPrompt="1"/>
          </p:nvPr>
        </p:nvSpPr>
        <p:spPr>
          <a:xfrm>
            <a:off x="298808" y="397384"/>
            <a:ext cx="5413623" cy="600934"/>
          </a:xfrm>
        </p:spPr>
        <p:txBody>
          <a:bodyPr tIns="0" rIns="0" bIns="0">
            <a:spAutoFit/>
          </a:bodyPr>
          <a:lstStyle>
            <a:lvl1pPr>
              <a:defRPr sz="4400">
                <a:latin typeface="+mj-lt"/>
              </a:defRPr>
            </a:lvl1pPr>
          </a:lstStyle>
          <a:p>
            <a:r>
              <a:rPr lang="en-US"/>
              <a:t>Title</a:t>
            </a:r>
          </a:p>
        </p:txBody>
      </p:sp>
      <p:sp>
        <p:nvSpPr>
          <p:cNvPr id="12" name="Slide Number Placeholder 6">
            <a:extLst>
              <a:ext uri="{FF2B5EF4-FFF2-40B4-BE49-F238E27FC236}">
                <a16:creationId xmlns:a16="http://schemas.microsoft.com/office/drawing/2014/main" id="{2827C188-4E90-4F33-BE06-43118AAF442F}"/>
              </a:ext>
            </a:extLst>
          </p:cNvPr>
          <p:cNvSpPr>
            <a:spLocks noGrp="1"/>
          </p:cNvSpPr>
          <p:nvPr>
            <p:ph type="sldNum" sz="quarter" idx="12"/>
          </p:nvPr>
        </p:nvSpPr>
        <p:spPr>
          <a:xfrm>
            <a:off x="298450" y="6457053"/>
            <a:ext cx="252409" cy="153888"/>
          </a:xfrm>
          <a:prstGeom prst="rect">
            <a:avLst/>
          </a:prstGeom>
        </p:spPr>
        <p:txBody>
          <a:bodyPr lIns="0" tIns="0" rIns="0" bIns="0" anchor="ctr" anchorCtr="0">
            <a:spAutoFit/>
          </a:bodyPr>
          <a:lstStyle>
            <a:lvl1pPr>
              <a:defRPr sz="1000">
                <a:latin typeface="+mn-lt"/>
              </a:defRPr>
            </a:lvl1pPr>
          </a:lstStyle>
          <a:p>
            <a:pPr algn="l"/>
            <a:fld id="{7EAD36D4-32FF-544B-9EC2-1F035E0F636E}" type="slidenum">
              <a:rPr lang="en-US" smtClean="0">
                <a:solidFill>
                  <a:schemeClr val="tx1"/>
                </a:solidFill>
              </a:rPr>
              <a:pPr algn="l"/>
              <a:t>‹#›</a:t>
            </a:fld>
            <a:endParaRPr lang="en-US">
              <a:solidFill>
                <a:schemeClr val="tx1"/>
              </a:solidFill>
            </a:endParaRPr>
          </a:p>
        </p:txBody>
      </p:sp>
    </p:spTree>
    <p:extLst>
      <p:ext uri="{BB962C8B-B14F-4D97-AF65-F5344CB8AC3E}">
        <p14:creationId xmlns:p14="http://schemas.microsoft.com/office/powerpoint/2010/main" val="33766490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bg1"/>
        </a:solidFill>
        <a:effectLst/>
      </p:bgPr>
    </p:bg>
    <p:spTree>
      <p:nvGrpSpPr>
        <p:cNvPr id="1" name=""/>
        <p:cNvGrpSpPr/>
        <p:nvPr/>
      </p:nvGrpSpPr>
      <p:grpSpPr>
        <a:xfrm>
          <a:off x="0" y="0"/>
          <a:ext cx="0" cy="0"/>
          <a:chOff x="0" y="0"/>
          <a:chExt cx="0" cy="0"/>
        </a:xfrm>
      </p:grpSpPr>
      <p:sp>
        <p:nvSpPr>
          <p:cNvPr id="10" name="Do not remove" hidden="1">
            <a:extLst>
              <a:ext uri="{FF2B5EF4-FFF2-40B4-BE49-F238E27FC236}">
                <a16:creationId xmlns:a16="http://schemas.microsoft.com/office/drawing/2014/main" id="{4D0EA12C-3FCB-48B8-BA24-9C5E5057C3B8}"/>
              </a:ext>
            </a:extLst>
          </p:cNvPr>
          <p:cNvSpPr/>
          <p:nvPr userDrawn="1">
            <p:custDataLst>
              <p:tags r:id="rId1"/>
            </p:custDataLst>
          </p:nvPr>
        </p:nvSpPr>
        <p:spPr bwMode="ltGray">
          <a:xfrm>
            <a:off x="0" y="0"/>
            <a:ext cx="12700" cy="12700"/>
          </a:xfrm>
          <a:prstGeom prst="octagon">
            <a:avLst/>
          </a:prstGeom>
          <a:noFill/>
          <a:ln>
            <a:noFill/>
          </a:ln>
          <a:extLst>
            <a:ext uri="{909E8E84-426E-40DD-AFC4-6F175D3DCCD1}">
              <a14:hiddenFill xmlns:a14="http://schemas.microsoft.com/office/drawing/2010/main">
                <a:solidFill>
                  <a:schemeClr val="bg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Rectangle 7">
            <a:extLst>
              <a:ext uri="{FF2B5EF4-FFF2-40B4-BE49-F238E27FC236}">
                <a16:creationId xmlns:a16="http://schemas.microsoft.com/office/drawing/2014/main" id="{B21A85F4-FED3-424A-A059-8B91AF23D35D}"/>
              </a:ext>
            </a:extLst>
          </p:cNvPr>
          <p:cNvSpPr/>
          <p:nvPr userDrawn="1"/>
        </p:nvSpPr>
        <p:spPr bwMode="ltGray">
          <a:xfrm>
            <a:off x="0" y="0"/>
            <a:ext cx="12192000" cy="129539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70B0217-EA68-354A-A48D-B84CFF40EFAA}"/>
              </a:ext>
            </a:extLst>
          </p:cNvPr>
          <p:cNvSpPr>
            <a:spLocks noGrp="1"/>
          </p:cNvSpPr>
          <p:nvPr>
            <p:ph type="title" hasCustomPrompt="1"/>
          </p:nvPr>
        </p:nvSpPr>
        <p:spPr bwMode="black">
          <a:xfrm>
            <a:off x="298808" y="397384"/>
            <a:ext cx="11612880" cy="600934"/>
          </a:xfrm>
        </p:spPr>
        <p:txBody>
          <a:bodyPr wrap="square" tIns="0" rIns="0" bIns="0">
            <a:spAutoFit/>
          </a:bodyPr>
          <a:lstStyle>
            <a:lvl1pPr>
              <a:defRPr sz="4400">
                <a:latin typeface="+mj-lt"/>
              </a:defRPr>
            </a:lvl1pPr>
          </a:lstStyle>
          <a:p>
            <a:r>
              <a:rPr lang="en-US"/>
              <a:t>Title</a:t>
            </a:r>
          </a:p>
        </p:txBody>
      </p:sp>
      <p:sp>
        <p:nvSpPr>
          <p:cNvPr id="9" name="Slide Number Placeholder 6">
            <a:extLst>
              <a:ext uri="{FF2B5EF4-FFF2-40B4-BE49-F238E27FC236}">
                <a16:creationId xmlns:a16="http://schemas.microsoft.com/office/drawing/2014/main" id="{76155E8A-7EA8-4AD6-AF57-B7E67197C581}"/>
              </a:ext>
            </a:extLst>
          </p:cNvPr>
          <p:cNvSpPr>
            <a:spLocks noGrp="1"/>
          </p:cNvSpPr>
          <p:nvPr>
            <p:ph type="sldNum" sz="quarter" idx="12"/>
          </p:nvPr>
        </p:nvSpPr>
        <p:spPr>
          <a:xfrm>
            <a:off x="298450" y="6457053"/>
            <a:ext cx="252409" cy="153888"/>
          </a:xfrm>
          <a:prstGeom prst="rect">
            <a:avLst/>
          </a:prstGeom>
        </p:spPr>
        <p:txBody>
          <a:bodyPr lIns="0" tIns="0" rIns="0" bIns="0" anchor="ctr" anchorCtr="0">
            <a:spAutoFit/>
          </a:bodyPr>
          <a:lstStyle>
            <a:lvl1pPr>
              <a:defRPr sz="1000">
                <a:latin typeface="+mn-lt"/>
              </a:defRPr>
            </a:lvl1pPr>
          </a:lstStyle>
          <a:p>
            <a:pPr algn="l"/>
            <a:fld id="{7EAD36D4-32FF-544B-9EC2-1F035E0F636E}" type="slidenum">
              <a:rPr lang="en-US" smtClean="0">
                <a:solidFill>
                  <a:schemeClr val="tx1"/>
                </a:solidFill>
              </a:rPr>
              <a:pPr algn="l"/>
              <a:t>‹#›</a:t>
            </a:fld>
            <a:endParaRPr lang="en-US">
              <a:solidFill>
                <a:schemeClr val="tx1"/>
              </a:solidFill>
            </a:endParaRPr>
          </a:p>
        </p:txBody>
      </p:sp>
    </p:spTree>
    <p:extLst>
      <p:ext uri="{BB962C8B-B14F-4D97-AF65-F5344CB8AC3E}">
        <p14:creationId xmlns:p14="http://schemas.microsoft.com/office/powerpoint/2010/main" val="311765568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asic Text and Content">
    <p:bg>
      <p:bgPr>
        <a:solidFill>
          <a:schemeClr val="bg1"/>
        </a:solidFill>
        <a:effectLst/>
      </p:bgPr>
    </p:bg>
    <p:spTree>
      <p:nvGrpSpPr>
        <p:cNvPr id="1" name=""/>
        <p:cNvGrpSpPr/>
        <p:nvPr/>
      </p:nvGrpSpPr>
      <p:grpSpPr>
        <a:xfrm>
          <a:off x="0" y="0"/>
          <a:ext cx="0" cy="0"/>
          <a:chOff x="0" y="0"/>
          <a:chExt cx="0" cy="0"/>
        </a:xfrm>
      </p:grpSpPr>
      <p:sp>
        <p:nvSpPr>
          <p:cNvPr id="4" name="Do not remove" hidden="1">
            <a:extLst>
              <a:ext uri="{FF2B5EF4-FFF2-40B4-BE49-F238E27FC236}">
                <a16:creationId xmlns:a16="http://schemas.microsoft.com/office/drawing/2014/main" id="{3835B185-0024-477C-92A9-947E264E0E6D}"/>
              </a:ext>
            </a:extLst>
          </p:cNvPr>
          <p:cNvSpPr/>
          <p:nvPr userDrawn="1">
            <p:custDataLst>
              <p:tags r:id="rId1"/>
            </p:custDataLst>
          </p:nvPr>
        </p:nvSpPr>
        <p:spPr bwMode="ltGray">
          <a:xfrm>
            <a:off x="0" y="0"/>
            <a:ext cx="12700" cy="12700"/>
          </a:xfrm>
          <a:prstGeom prst="octagon">
            <a:avLst/>
          </a:prstGeom>
          <a:noFill/>
          <a:ln>
            <a:noFill/>
          </a:ln>
          <a:extLst>
            <a:ext uri="{909E8E84-426E-40DD-AFC4-6F175D3DCCD1}">
              <a14:hiddenFill xmlns:a14="http://schemas.microsoft.com/office/drawing/2010/main">
                <a:solidFill>
                  <a:schemeClr val="bg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Text Placeholder 2">
            <a:extLst>
              <a:ext uri="{FF2B5EF4-FFF2-40B4-BE49-F238E27FC236}">
                <a16:creationId xmlns:a16="http://schemas.microsoft.com/office/drawing/2014/main" id="{77C974A2-03D7-4EFA-94E3-9EBAA7561405}"/>
              </a:ext>
            </a:extLst>
          </p:cNvPr>
          <p:cNvSpPr>
            <a:spLocks noGrp="1"/>
          </p:cNvSpPr>
          <p:nvPr>
            <p:ph type="body" idx="37" hasCustomPrompt="1"/>
          </p:nvPr>
        </p:nvSpPr>
        <p:spPr>
          <a:xfrm>
            <a:off x="298808" y="1610090"/>
            <a:ext cx="7545782" cy="3098028"/>
          </a:xfrm>
          <a:ln>
            <a:noFill/>
          </a:ln>
        </p:spPr>
        <p:txBody>
          <a:bodyPr wrap="square" anchor="t" anchorCtr="0">
            <a:spAutoFit/>
          </a:bodyPr>
          <a:lstStyle>
            <a:lvl1pPr marL="0" indent="0">
              <a:buFont typeface="Arial" panose="020B0604020202020204" pitchFamily="34" charset="0"/>
              <a:buNone/>
              <a:defRPr sz="1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If there is smaller text that would go here.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Aliquam</a:t>
            </a:r>
            <a:r>
              <a:rPr lang="en-US"/>
              <a:t> sed nisi vitae </a:t>
            </a:r>
            <a:r>
              <a:rPr lang="en-US" err="1"/>
              <a:t>risus</a:t>
            </a:r>
            <a:r>
              <a:rPr lang="en-US"/>
              <a:t> </a:t>
            </a:r>
            <a:r>
              <a:rPr lang="en-US" err="1"/>
              <a:t>rhoncus</a:t>
            </a:r>
            <a:r>
              <a:rPr lang="en-US"/>
              <a:t> tie </a:t>
            </a:r>
            <a:r>
              <a:rPr lang="en-US" err="1"/>
              <a:t>tie</a:t>
            </a:r>
            <a:r>
              <a:rPr lang="en-US"/>
              <a:t> </a:t>
            </a:r>
            <a:r>
              <a:rPr lang="en-US" err="1"/>
              <a:t>tie</a:t>
            </a:r>
            <a:r>
              <a:rPr lang="en-US"/>
              <a:t> </a:t>
            </a:r>
            <a:r>
              <a:rPr lang="en-US" err="1"/>
              <a:t>condim</a:t>
            </a:r>
            <a:r>
              <a:rPr lang="en-US"/>
              <a:t> </a:t>
            </a:r>
            <a:r>
              <a:rPr lang="en-US" err="1"/>
              <a:t>entum</a:t>
            </a:r>
            <a:r>
              <a:rPr lang="en-US"/>
              <a:t>. </a:t>
            </a:r>
          </a:p>
          <a:p>
            <a:pPr lvl="0"/>
            <a:r>
              <a:rPr lang="en-US" err="1"/>
              <a:t>Phasellus</a:t>
            </a:r>
            <a:r>
              <a:rPr lang="en-US"/>
              <a:t> in </a:t>
            </a:r>
            <a:r>
              <a:rPr lang="en-US" err="1"/>
              <a:t>hendrerit</a:t>
            </a:r>
            <a:r>
              <a:rPr lang="en-US"/>
              <a:t> magna, a </a:t>
            </a:r>
            <a:r>
              <a:rPr lang="en-US" err="1"/>
              <a:t>accumsan</a:t>
            </a:r>
            <a:r>
              <a:rPr lang="en-US"/>
              <a:t> </a:t>
            </a:r>
            <a:r>
              <a:rPr lang="en-US" err="1"/>
              <a:t>velit</a:t>
            </a:r>
            <a:r>
              <a:rPr lang="en-US"/>
              <a:t>. Morbi </a:t>
            </a:r>
            <a:r>
              <a:rPr lang="en-US" err="1"/>
              <a:t>aliquam</a:t>
            </a:r>
            <a:r>
              <a:rPr lang="en-US"/>
              <a:t> magna </a:t>
            </a:r>
            <a:r>
              <a:rPr lang="en-US" err="1"/>
              <a:t>eu</a:t>
            </a:r>
            <a:r>
              <a:rPr lang="en-US"/>
              <a:t> </a:t>
            </a:r>
            <a:r>
              <a:rPr lang="en-US" err="1"/>
              <a:t>metus</a:t>
            </a:r>
            <a:r>
              <a:rPr lang="en-US"/>
              <a:t> </a:t>
            </a:r>
            <a:r>
              <a:rPr lang="en-US" err="1"/>
              <a:t>molestie</a:t>
            </a:r>
            <a:r>
              <a:rPr lang="en-US"/>
              <a:t> </a:t>
            </a:r>
            <a:r>
              <a:rPr lang="en-US" err="1"/>
              <a:t>fringilla</a:t>
            </a:r>
            <a:r>
              <a:rPr lang="en-US"/>
              <a:t>. </a:t>
            </a:r>
            <a:r>
              <a:rPr lang="en-US" err="1"/>
              <a:t>Suspendisse</a:t>
            </a:r>
            <a:r>
              <a:rPr lang="en-US"/>
              <a:t> </a:t>
            </a:r>
            <a:r>
              <a:rPr lang="en-US" err="1"/>
              <a:t>leo</a:t>
            </a:r>
            <a:r>
              <a:rPr lang="en-US"/>
              <a:t> </a:t>
            </a:r>
            <a:r>
              <a:rPr lang="en-US" err="1"/>
              <a:t>erat</a:t>
            </a:r>
            <a:r>
              <a:rPr lang="en-US"/>
              <a:t>, </a:t>
            </a:r>
            <a:r>
              <a:rPr lang="en-US" err="1"/>
              <a:t>condimentum</a:t>
            </a:r>
            <a:r>
              <a:rPr lang="en-US"/>
              <a:t> sed eros in, vestibulum </a:t>
            </a:r>
            <a:r>
              <a:rPr lang="en-US" err="1"/>
              <a:t>tincidunt</a:t>
            </a:r>
            <a:r>
              <a:rPr lang="en-US"/>
              <a:t> </a:t>
            </a:r>
            <a:r>
              <a:rPr lang="en-US" err="1"/>
              <a:t>elit</a:t>
            </a:r>
            <a:r>
              <a:rPr lang="en-US"/>
              <a:t>. </a:t>
            </a:r>
            <a:r>
              <a:rPr lang="en-US" err="1"/>
              <a:t>Pellentesque</a:t>
            </a:r>
            <a:r>
              <a:rPr lang="en-US"/>
              <a:t> </a:t>
            </a:r>
            <a:r>
              <a:rPr lang="en-US" err="1"/>
              <a:t>lacus</a:t>
            </a:r>
            <a:r>
              <a:rPr lang="en-US"/>
              <a:t> </a:t>
            </a:r>
            <a:r>
              <a:rPr lang="en-US" err="1"/>
              <a:t>arcu</a:t>
            </a:r>
            <a:r>
              <a:rPr lang="en-US"/>
              <a:t>, </a:t>
            </a:r>
            <a:r>
              <a:rPr lang="en-US" err="1"/>
              <a:t>varius</a:t>
            </a:r>
            <a:r>
              <a:rPr lang="en-US"/>
              <a:t> </a:t>
            </a:r>
            <a:r>
              <a:rPr lang="en-US" err="1"/>
              <a:t>nec</a:t>
            </a:r>
            <a:r>
              <a:rPr lang="en-US"/>
              <a:t> </a:t>
            </a:r>
            <a:r>
              <a:rPr lang="en-US" err="1"/>
              <a:t>urna</a:t>
            </a:r>
            <a:r>
              <a:rPr lang="en-US"/>
              <a:t> sed, </a:t>
            </a:r>
            <a:r>
              <a:rPr lang="en-US" err="1"/>
              <a:t>malesuada</a:t>
            </a:r>
            <a:r>
              <a:rPr lang="en-US"/>
              <a:t> </a:t>
            </a:r>
            <a:r>
              <a:rPr lang="en-US" err="1"/>
              <a:t>lobortis</a:t>
            </a:r>
            <a:r>
              <a:rPr lang="en-US"/>
              <a:t> </a:t>
            </a:r>
            <a:r>
              <a:rPr lang="en-US" err="1"/>
              <a:t>augue</a:t>
            </a:r>
            <a:r>
              <a:rPr lang="en-US"/>
              <a:t>. </a:t>
            </a:r>
            <a:r>
              <a:rPr lang="en-US" err="1"/>
              <a:t>Curabitur</a:t>
            </a:r>
            <a:r>
              <a:rPr lang="en-US"/>
              <a:t> a diam ac diam </a:t>
            </a:r>
            <a:r>
              <a:rPr lang="en-US" err="1"/>
              <a:t>rhoncus</a:t>
            </a:r>
            <a:r>
              <a:rPr lang="en-US"/>
              <a:t> </a:t>
            </a:r>
            <a:r>
              <a:rPr lang="en-US" err="1"/>
              <a:t>molestie</a:t>
            </a:r>
            <a:r>
              <a:rPr lang="en-US"/>
              <a:t> porta vel diam. Nam in </a:t>
            </a:r>
            <a:r>
              <a:rPr lang="en-US" err="1"/>
              <a:t>commodo</a:t>
            </a:r>
            <a:r>
              <a:rPr lang="en-US"/>
              <a:t> </a:t>
            </a:r>
            <a:r>
              <a:rPr lang="en-US" err="1"/>
              <a:t>massa</a:t>
            </a:r>
            <a:r>
              <a:rPr lang="en-US"/>
              <a:t>.</a:t>
            </a:r>
          </a:p>
          <a:p>
            <a:pPr lvl="0"/>
            <a:r>
              <a:rPr lang="en-US" err="1"/>
              <a:t>Quisque</a:t>
            </a:r>
            <a:r>
              <a:rPr lang="en-US"/>
              <a:t> </a:t>
            </a:r>
            <a:r>
              <a:rPr lang="en-US" err="1"/>
              <a:t>pretium</a:t>
            </a:r>
            <a:r>
              <a:rPr lang="en-US"/>
              <a:t> </a:t>
            </a:r>
            <a:r>
              <a:rPr lang="en-US" err="1"/>
              <a:t>venenatis</a:t>
            </a:r>
            <a:r>
              <a:rPr lang="en-US"/>
              <a:t> </a:t>
            </a:r>
            <a:r>
              <a:rPr lang="en-US" err="1"/>
              <a:t>erat</a:t>
            </a:r>
            <a:r>
              <a:rPr lang="en-US"/>
              <a:t> ac </a:t>
            </a:r>
            <a:r>
              <a:rPr lang="en-US" err="1"/>
              <a:t>mattis</a:t>
            </a:r>
            <a:r>
              <a:rPr lang="en-US"/>
              <a:t>. In auctor </a:t>
            </a:r>
            <a:r>
              <a:rPr lang="en-US" err="1"/>
              <a:t>enim</a:t>
            </a:r>
            <a:r>
              <a:rPr lang="en-US"/>
              <a:t> vel ante </a:t>
            </a:r>
            <a:r>
              <a:rPr lang="en-US" err="1"/>
              <a:t>pretium</a:t>
            </a:r>
            <a:r>
              <a:rPr lang="en-US"/>
              <a:t>, vel </a:t>
            </a:r>
            <a:r>
              <a:rPr lang="en-US" err="1"/>
              <a:t>laoreet</a:t>
            </a:r>
            <a:r>
              <a:rPr lang="en-US"/>
              <a:t> lorem </a:t>
            </a:r>
            <a:r>
              <a:rPr lang="en-US" err="1"/>
              <a:t>aliquet</a:t>
            </a:r>
            <a:r>
              <a:rPr lang="en-US"/>
              <a:t>. </a:t>
            </a:r>
            <a:r>
              <a:rPr lang="en-US" err="1"/>
              <a:t>Fusce</a:t>
            </a:r>
            <a:r>
              <a:rPr lang="en-US"/>
              <a:t> at </a:t>
            </a:r>
            <a:r>
              <a:rPr lang="en-US" err="1"/>
              <a:t>mauris</a:t>
            </a:r>
            <a:r>
              <a:rPr lang="en-US"/>
              <a:t> </a:t>
            </a:r>
            <a:r>
              <a:rPr lang="en-US" err="1"/>
              <a:t>elementum</a:t>
            </a:r>
            <a:r>
              <a:rPr lang="en-US"/>
              <a:t>, dictum </a:t>
            </a:r>
            <a:r>
              <a:rPr lang="en-US" err="1"/>
              <a:t>nunc</a:t>
            </a:r>
            <a:r>
              <a:rPr lang="en-US"/>
              <a:t> </a:t>
            </a:r>
            <a:r>
              <a:rPr lang="en-US" err="1"/>
              <a:t>eget</a:t>
            </a:r>
            <a:r>
              <a:rPr lang="en-US"/>
              <a:t>, </a:t>
            </a:r>
            <a:r>
              <a:rPr lang="en-US" err="1"/>
              <a:t>fringilla</a:t>
            </a:r>
            <a:r>
              <a:rPr lang="en-US"/>
              <a:t> ex. </a:t>
            </a:r>
            <a:r>
              <a:rPr lang="en-US" err="1"/>
              <a:t>Fusce</a:t>
            </a:r>
            <a:r>
              <a:rPr lang="en-US"/>
              <a:t> </a:t>
            </a:r>
            <a:r>
              <a:rPr lang="en-US" err="1"/>
              <a:t>arcu</a:t>
            </a:r>
            <a:r>
              <a:rPr lang="en-US"/>
              <a:t> </a:t>
            </a:r>
            <a:r>
              <a:rPr lang="en-US" err="1"/>
              <a:t>felis</a:t>
            </a:r>
            <a:r>
              <a:rPr lang="en-US"/>
              <a:t>, </a:t>
            </a:r>
            <a:r>
              <a:rPr lang="en-US" err="1"/>
              <a:t>vehicula</a:t>
            </a:r>
            <a:r>
              <a:rPr lang="en-US"/>
              <a:t> </a:t>
            </a:r>
            <a:r>
              <a:rPr lang="en-US" err="1"/>
              <a:t>quis</a:t>
            </a:r>
            <a:r>
              <a:rPr lang="en-US"/>
              <a:t> </a:t>
            </a:r>
            <a:r>
              <a:rPr lang="en-US" err="1"/>
              <a:t>feugiat</a:t>
            </a:r>
            <a:r>
              <a:rPr lang="en-US"/>
              <a:t> sed, </a:t>
            </a:r>
            <a:r>
              <a:rPr lang="en-US" err="1"/>
              <a:t>aliquet</a:t>
            </a:r>
            <a:r>
              <a:rPr lang="en-US"/>
              <a:t> </a:t>
            </a:r>
            <a:r>
              <a:rPr lang="en-US" err="1"/>
              <a:t>quis</a:t>
            </a:r>
            <a:r>
              <a:rPr lang="en-US"/>
              <a:t> eros.</a:t>
            </a:r>
          </a:p>
        </p:txBody>
      </p:sp>
      <p:sp>
        <p:nvSpPr>
          <p:cNvPr id="8" name="Rectangle 7">
            <a:extLst>
              <a:ext uri="{FF2B5EF4-FFF2-40B4-BE49-F238E27FC236}">
                <a16:creationId xmlns:a16="http://schemas.microsoft.com/office/drawing/2014/main" id="{B21A85F4-FED3-424A-A059-8B91AF23D35D}"/>
              </a:ext>
            </a:extLst>
          </p:cNvPr>
          <p:cNvSpPr/>
          <p:nvPr userDrawn="1"/>
        </p:nvSpPr>
        <p:spPr bwMode="ltGray">
          <a:xfrm>
            <a:off x="0" y="0"/>
            <a:ext cx="12192000" cy="129539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70B0217-EA68-354A-A48D-B84CFF40EFAA}"/>
              </a:ext>
            </a:extLst>
          </p:cNvPr>
          <p:cNvSpPr>
            <a:spLocks noGrp="1"/>
          </p:cNvSpPr>
          <p:nvPr>
            <p:ph type="title" hasCustomPrompt="1"/>
          </p:nvPr>
        </p:nvSpPr>
        <p:spPr bwMode="black">
          <a:xfrm>
            <a:off x="298806" y="397384"/>
            <a:ext cx="11612880" cy="600934"/>
          </a:xfrm>
        </p:spPr>
        <p:txBody>
          <a:bodyPr wrap="square" tIns="0" rIns="0" bIns="0">
            <a:spAutoFit/>
          </a:bodyPr>
          <a:lstStyle>
            <a:lvl1pPr>
              <a:defRPr sz="4400">
                <a:latin typeface="+mj-lt"/>
              </a:defRPr>
            </a:lvl1pPr>
          </a:lstStyle>
          <a:p>
            <a:r>
              <a:rPr lang="en-US"/>
              <a:t>Title</a:t>
            </a:r>
          </a:p>
        </p:txBody>
      </p:sp>
      <p:sp>
        <p:nvSpPr>
          <p:cNvPr id="11" name="Slide Number Placeholder 6">
            <a:extLst>
              <a:ext uri="{FF2B5EF4-FFF2-40B4-BE49-F238E27FC236}">
                <a16:creationId xmlns:a16="http://schemas.microsoft.com/office/drawing/2014/main" id="{D0EB6A83-82B4-4821-9E6D-CFC9C50B2953}"/>
              </a:ext>
            </a:extLst>
          </p:cNvPr>
          <p:cNvSpPr>
            <a:spLocks noGrp="1"/>
          </p:cNvSpPr>
          <p:nvPr>
            <p:ph type="sldNum" sz="quarter" idx="12"/>
          </p:nvPr>
        </p:nvSpPr>
        <p:spPr>
          <a:xfrm>
            <a:off x="298450" y="6457053"/>
            <a:ext cx="252409" cy="153888"/>
          </a:xfrm>
          <a:prstGeom prst="rect">
            <a:avLst/>
          </a:prstGeom>
        </p:spPr>
        <p:txBody>
          <a:bodyPr lIns="0" tIns="0" rIns="0" bIns="0" anchor="ctr" anchorCtr="0">
            <a:spAutoFit/>
          </a:bodyPr>
          <a:lstStyle>
            <a:lvl1pPr>
              <a:defRPr sz="1000">
                <a:latin typeface="+mn-lt"/>
              </a:defRPr>
            </a:lvl1pPr>
          </a:lstStyle>
          <a:p>
            <a:pPr algn="l"/>
            <a:fld id="{7EAD36D4-32FF-544B-9EC2-1F035E0F636E}" type="slidenum">
              <a:rPr lang="en-US" smtClean="0">
                <a:solidFill>
                  <a:schemeClr val="tx1"/>
                </a:solidFill>
              </a:rPr>
              <a:pPr algn="l"/>
              <a:t>‹#›</a:t>
            </a:fld>
            <a:endParaRPr lang="en-US">
              <a:solidFill>
                <a:schemeClr val="tx1"/>
              </a:solidFill>
            </a:endParaRPr>
          </a:p>
        </p:txBody>
      </p:sp>
    </p:spTree>
    <p:extLst>
      <p:ext uri="{BB962C8B-B14F-4D97-AF65-F5344CB8AC3E}">
        <p14:creationId xmlns:p14="http://schemas.microsoft.com/office/powerpoint/2010/main" val="260561589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asic Title, Subtitle &amp; Content">
    <p:bg>
      <p:bgPr>
        <a:solidFill>
          <a:schemeClr val="bg1"/>
        </a:solidFill>
        <a:effectLst/>
      </p:bgPr>
    </p:bg>
    <p:spTree>
      <p:nvGrpSpPr>
        <p:cNvPr id="1" name=""/>
        <p:cNvGrpSpPr/>
        <p:nvPr/>
      </p:nvGrpSpPr>
      <p:grpSpPr>
        <a:xfrm>
          <a:off x="0" y="0"/>
          <a:ext cx="0" cy="0"/>
          <a:chOff x="0" y="0"/>
          <a:chExt cx="0" cy="0"/>
        </a:xfrm>
      </p:grpSpPr>
      <p:sp>
        <p:nvSpPr>
          <p:cNvPr id="18" name="Text Placeholder 2">
            <a:extLst>
              <a:ext uri="{FF2B5EF4-FFF2-40B4-BE49-F238E27FC236}">
                <a16:creationId xmlns:a16="http://schemas.microsoft.com/office/drawing/2014/main" id="{BED7C366-0283-43DA-83C6-5EA7A966408D}"/>
              </a:ext>
            </a:extLst>
          </p:cNvPr>
          <p:cNvSpPr>
            <a:spLocks noGrp="1"/>
          </p:cNvSpPr>
          <p:nvPr>
            <p:ph type="body" idx="29" hasCustomPrompt="1"/>
          </p:nvPr>
        </p:nvSpPr>
        <p:spPr>
          <a:xfrm>
            <a:off x="296863" y="2492968"/>
            <a:ext cx="7552593" cy="1096454"/>
          </a:xfrm>
        </p:spPr>
        <p:txBody>
          <a:bodyPr wrap="square" anchor="t" anchorCtr="0">
            <a:spAutoFit/>
          </a:bodyPr>
          <a:lstStyle>
            <a:lvl1pPr marL="0" indent="0">
              <a:buFontTx/>
              <a:buNone/>
              <a:defRPr sz="1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If there is smaller text that would go here. Lorem ipsum dolor sit </a:t>
            </a:r>
            <a:r>
              <a:rPr lang="en-US" err="1"/>
              <a:t>amet</a:t>
            </a:r>
            <a:r>
              <a:rPr lang="en-US"/>
              <a:t>, </a:t>
            </a:r>
            <a:r>
              <a:rPr lang="en-US" err="1"/>
              <a:t>consectetur</a:t>
            </a:r>
            <a:r>
              <a:rPr lang="en-US"/>
              <a:t> </a:t>
            </a:r>
            <a:r>
              <a:rPr lang="en-US" err="1"/>
              <a:t>adipiscing</a:t>
            </a:r>
            <a:r>
              <a:rPr lang="en-US"/>
              <a:t> </a:t>
            </a:r>
            <a:r>
              <a:rPr lang="en-US" err="1"/>
              <a:t>elit</a:t>
            </a:r>
            <a:r>
              <a:rPr lang="en-US"/>
              <a:t>. Morbi </a:t>
            </a:r>
            <a:r>
              <a:rPr lang="en-US" err="1"/>
              <a:t>aliquam</a:t>
            </a:r>
            <a:r>
              <a:rPr lang="en-US"/>
              <a:t> magna </a:t>
            </a:r>
            <a:r>
              <a:rPr lang="en-US" err="1"/>
              <a:t>eu</a:t>
            </a:r>
            <a:r>
              <a:rPr lang="en-US"/>
              <a:t> </a:t>
            </a:r>
            <a:r>
              <a:rPr lang="en-US" err="1"/>
              <a:t>metus</a:t>
            </a:r>
            <a:r>
              <a:rPr lang="en-US"/>
              <a:t> </a:t>
            </a:r>
            <a:r>
              <a:rPr lang="en-US" err="1"/>
              <a:t>molestie</a:t>
            </a:r>
            <a:r>
              <a:rPr lang="en-US"/>
              <a:t> </a:t>
            </a:r>
            <a:r>
              <a:rPr lang="en-US" err="1"/>
              <a:t>fringilla</a:t>
            </a:r>
            <a:r>
              <a:rPr lang="en-US"/>
              <a:t>. </a:t>
            </a:r>
            <a:r>
              <a:rPr lang="en-US" err="1"/>
              <a:t>Suspendisse</a:t>
            </a:r>
            <a:r>
              <a:rPr lang="en-US"/>
              <a:t> </a:t>
            </a:r>
            <a:r>
              <a:rPr lang="en-US" err="1"/>
              <a:t>leo</a:t>
            </a:r>
            <a:r>
              <a:rPr lang="en-US"/>
              <a:t> </a:t>
            </a:r>
            <a:r>
              <a:rPr lang="en-US" err="1"/>
              <a:t>erat</a:t>
            </a:r>
            <a:r>
              <a:rPr lang="en-US"/>
              <a:t>, </a:t>
            </a:r>
            <a:r>
              <a:rPr lang="en-US" err="1"/>
              <a:t>condimentum</a:t>
            </a:r>
            <a:r>
              <a:rPr lang="en-US"/>
              <a:t> sed eros in, vestibulum </a:t>
            </a:r>
            <a:r>
              <a:rPr lang="en-US" err="1"/>
              <a:t>tincidunt</a:t>
            </a:r>
            <a:r>
              <a:rPr lang="en-US"/>
              <a:t> </a:t>
            </a:r>
            <a:r>
              <a:rPr lang="en-US" err="1"/>
              <a:t>elit</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p>
        </p:txBody>
      </p:sp>
      <p:sp>
        <p:nvSpPr>
          <p:cNvPr id="24" name="Rectangle 23">
            <a:extLst>
              <a:ext uri="{FF2B5EF4-FFF2-40B4-BE49-F238E27FC236}">
                <a16:creationId xmlns:a16="http://schemas.microsoft.com/office/drawing/2014/main" id="{5DD02BB2-A349-B449-B34B-9F8A7EDCAE6A}"/>
              </a:ext>
            </a:extLst>
          </p:cNvPr>
          <p:cNvSpPr/>
          <p:nvPr userDrawn="1"/>
        </p:nvSpPr>
        <p:spPr bwMode="ltGray">
          <a:xfrm>
            <a:off x="0" y="0"/>
            <a:ext cx="12192000" cy="129539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70B0217-EA68-354A-A48D-B84CFF40EFAA}"/>
              </a:ext>
            </a:extLst>
          </p:cNvPr>
          <p:cNvSpPr>
            <a:spLocks noGrp="1"/>
          </p:cNvSpPr>
          <p:nvPr>
            <p:ph type="title" hasCustomPrompt="1"/>
          </p:nvPr>
        </p:nvSpPr>
        <p:spPr>
          <a:xfrm>
            <a:off x="298807" y="397384"/>
            <a:ext cx="11612880" cy="600934"/>
          </a:xfrm>
        </p:spPr>
        <p:txBody>
          <a:bodyPr wrap="square" tIns="0" rIns="0" bIns="0">
            <a:spAutoFit/>
          </a:bodyPr>
          <a:lstStyle>
            <a:lvl1pPr>
              <a:defRPr sz="4400">
                <a:latin typeface="+mj-lt"/>
              </a:defRPr>
            </a:lvl1pPr>
          </a:lstStyle>
          <a:p>
            <a:r>
              <a:rPr lang="en-US"/>
              <a:t>Title</a:t>
            </a:r>
          </a:p>
        </p:txBody>
      </p:sp>
      <p:sp>
        <p:nvSpPr>
          <p:cNvPr id="16" name="Rectangle 15">
            <a:extLst>
              <a:ext uri="{FF2B5EF4-FFF2-40B4-BE49-F238E27FC236}">
                <a16:creationId xmlns:a16="http://schemas.microsoft.com/office/drawing/2014/main" id="{1E43C2B4-9830-CE46-A39E-B560CDCB4753}"/>
              </a:ext>
            </a:extLst>
          </p:cNvPr>
          <p:cNvSpPr/>
          <p:nvPr userDrawn="1"/>
        </p:nvSpPr>
        <p:spPr bwMode="ltGray">
          <a:xfrm>
            <a:off x="0" y="1295399"/>
            <a:ext cx="12192000" cy="889001"/>
          </a:xfrm>
          <a:prstGeom prst="rect">
            <a:avLst/>
          </a:prstGeom>
          <a:solidFill>
            <a:schemeClr val="bg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 Placeholder 9">
            <a:extLst>
              <a:ext uri="{FF2B5EF4-FFF2-40B4-BE49-F238E27FC236}">
                <a16:creationId xmlns:a16="http://schemas.microsoft.com/office/drawing/2014/main" id="{DF28EDDF-AD99-7C44-B415-989893C46A43}"/>
              </a:ext>
            </a:extLst>
          </p:cNvPr>
          <p:cNvSpPr>
            <a:spLocks noGrp="1"/>
          </p:cNvSpPr>
          <p:nvPr>
            <p:ph type="body" sz="quarter" idx="15" hasCustomPrompt="1"/>
          </p:nvPr>
        </p:nvSpPr>
        <p:spPr>
          <a:xfrm>
            <a:off x="296826" y="1565621"/>
            <a:ext cx="11612880" cy="348557"/>
          </a:xfrm>
        </p:spPr>
        <p:txBody>
          <a:bodyPr wrap="square" anchor="ctr" anchorCtr="0">
            <a:spAutoFit/>
          </a:bodyPr>
          <a:lstStyle>
            <a:lvl1pPr marL="0" indent="0">
              <a:buNone/>
              <a:defRPr sz="1800">
                <a:latin typeface="+mn-lt"/>
              </a:defRPr>
            </a:lvl1pPr>
          </a:lstStyle>
          <a:p>
            <a:pPr lvl="0"/>
            <a:r>
              <a:rPr lang="en-US"/>
              <a:t>Secondary level text goes here. Lorem ipsum dolor sit </a:t>
            </a:r>
            <a:r>
              <a:rPr lang="en-US" err="1"/>
              <a:t>amet</a:t>
            </a:r>
            <a:r>
              <a:rPr lang="en-US"/>
              <a:t>.</a:t>
            </a:r>
          </a:p>
        </p:txBody>
      </p:sp>
      <p:sp>
        <p:nvSpPr>
          <p:cNvPr id="10" name="Slide Number Placeholder 6">
            <a:extLst>
              <a:ext uri="{FF2B5EF4-FFF2-40B4-BE49-F238E27FC236}">
                <a16:creationId xmlns:a16="http://schemas.microsoft.com/office/drawing/2014/main" id="{634455EC-817E-4DFC-8A82-3AE564282352}"/>
              </a:ext>
            </a:extLst>
          </p:cNvPr>
          <p:cNvSpPr>
            <a:spLocks noGrp="1"/>
          </p:cNvSpPr>
          <p:nvPr>
            <p:ph type="sldNum" sz="quarter" idx="12"/>
          </p:nvPr>
        </p:nvSpPr>
        <p:spPr>
          <a:xfrm>
            <a:off x="298450" y="6457053"/>
            <a:ext cx="252409" cy="153888"/>
          </a:xfrm>
          <a:prstGeom prst="rect">
            <a:avLst/>
          </a:prstGeom>
        </p:spPr>
        <p:txBody>
          <a:bodyPr lIns="0" tIns="0" rIns="0" bIns="0" anchor="ctr" anchorCtr="0">
            <a:spAutoFit/>
          </a:bodyPr>
          <a:lstStyle>
            <a:lvl1pPr>
              <a:defRPr sz="1000">
                <a:latin typeface="+mn-lt"/>
              </a:defRPr>
            </a:lvl1pPr>
          </a:lstStyle>
          <a:p>
            <a:pPr algn="l"/>
            <a:fld id="{7EAD36D4-32FF-544B-9EC2-1F035E0F636E}" type="slidenum">
              <a:rPr lang="en-US" smtClean="0">
                <a:solidFill>
                  <a:schemeClr val="tx1"/>
                </a:solidFill>
              </a:rPr>
              <a:pPr algn="l"/>
              <a:t>‹#›</a:t>
            </a:fld>
            <a:endParaRPr lang="en-US">
              <a:solidFill>
                <a:schemeClr val="tx1"/>
              </a:solidFill>
            </a:endParaRPr>
          </a:p>
        </p:txBody>
      </p:sp>
    </p:spTree>
    <p:extLst>
      <p:ext uri="{BB962C8B-B14F-4D97-AF65-F5344CB8AC3E}">
        <p14:creationId xmlns:p14="http://schemas.microsoft.com/office/powerpoint/2010/main" val="286486471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ubtitle &amp; Content">
    <p:bg>
      <p:bgPr>
        <a:solidFill>
          <a:schemeClr val="bg1"/>
        </a:solidFill>
        <a:effectLst/>
      </p:bgPr>
    </p:bg>
    <p:spTree>
      <p:nvGrpSpPr>
        <p:cNvPr id="1" name=""/>
        <p:cNvGrpSpPr/>
        <p:nvPr/>
      </p:nvGrpSpPr>
      <p:grpSpPr>
        <a:xfrm>
          <a:off x="0" y="0"/>
          <a:ext cx="0" cy="0"/>
          <a:chOff x="0" y="0"/>
          <a:chExt cx="0" cy="0"/>
        </a:xfrm>
      </p:grpSpPr>
      <p:sp>
        <p:nvSpPr>
          <p:cNvPr id="3" name="Do not remove" hidden="1">
            <a:extLst>
              <a:ext uri="{FF2B5EF4-FFF2-40B4-BE49-F238E27FC236}">
                <a16:creationId xmlns:a16="http://schemas.microsoft.com/office/drawing/2014/main" id="{5445829F-0FE7-4427-9327-A4FF5D73ACB0}"/>
              </a:ext>
            </a:extLst>
          </p:cNvPr>
          <p:cNvSpPr/>
          <p:nvPr userDrawn="1">
            <p:custDataLst>
              <p:tags r:id="rId1"/>
            </p:custDataLst>
          </p:nvPr>
        </p:nvSpPr>
        <p:spPr bwMode="ltGray">
          <a:xfrm>
            <a:off x="0" y="0"/>
            <a:ext cx="12700" cy="12700"/>
          </a:xfrm>
          <a:prstGeom prst="octagon">
            <a:avLst/>
          </a:prstGeom>
          <a:noFill/>
          <a:ln>
            <a:noFill/>
          </a:ln>
          <a:extLst>
            <a:ext uri="{909E8E84-426E-40DD-AFC4-6F175D3DCCD1}">
              <a14:hiddenFill xmlns:a14="http://schemas.microsoft.com/office/drawing/2010/main">
                <a:solidFill>
                  <a:schemeClr val="bg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Text Placeholder 2">
            <a:extLst>
              <a:ext uri="{FF2B5EF4-FFF2-40B4-BE49-F238E27FC236}">
                <a16:creationId xmlns:a16="http://schemas.microsoft.com/office/drawing/2014/main" id="{E3AA8B4D-DD55-41D3-B7B0-2F86676B8C7A}"/>
              </a:ext>
            </a:extLst>
          </p:cNvPr>
          <p:cNvSpPr>
            <a:spLocks noGrp="1"/>
          </p:cNvSpPr>
          <p:nvPr>
            <p:ph type="body" idx="37" hasCustomPrompt="1"/>
          </p:nvPr>
        </p:nvSpPr>
        <p:spPr>
          <a:xfrm>
            <a:off x="4287520" y="1609724"/>
            <a:ext cx="7647806" cy="2307183"/>
          </a:xfrm>
        </p:spPr>
        <p:txBody>
          <a:bodyPr wrap="square" anchor="t" anchorCtr="0">
            <a:spAutoFit/>
          </a:bodyPr>
          <a:lstStyle>
            <a:lvl1pPr marL="0" indent="0">
              <a:buNone/>
              <a:defRPr sz="1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If there is smaller text that would go here.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Aliquam</a:t>
            </a:r>
            <a:r>
              <a:rPr lang="en-US"/>
              <a:t> sed nisi vitae </a:t>
            </a:r>
            <a:r>
              <a:rPr lang="en-US" err="1"/>
              <a:t>risus</a:t>
            </a:r>
            <a:r>
              <a:rPr lang="en-US"/>
              <a:t> </a:t>
            </a:r>
            <a:r>
              <a:rPr lang="en-US" err="1"/>
              <a:t>rhoncus</a:t>
            </a:r>
            <a:r>
              <a:rPr lang="en-US"/>
              <a:t> tie </a:t>
            </a:r>
            <a:r>
              <a:rPr lang="en-US" err="1"/>
              <a:t>tie</a:t>
            </a:r>
            <a:r>
              <a:rPr lang="en-US"/>
              <a:t> </a:t>
            </a:r>
            <a:r>
              <a:rPr lang="en-US" err="1"/>
              <a:t>tie</a:t>
            </a:r>
            <a:r>
              <a:rPr lang="en-US"/>
              <a:t> </a:t>
            </a:r>
            <a:r>
              <a:rPr lang="en-US" err="1"/>
              <a:t>condim</a:t>
            </a:r>
            <a:r>
              <a:rPr lang="en-US"/>
              <a:t> </a:t>
            </a:r>
            <a:r>
              <a:rPr lang="en-US" err="1"/>
              <a:t>entum</a:t>
            </a:r>
            <a:r>
              <a:rPr lang="en-US"/>
              <a:t>. </a:t>
            </a:r>
          </a:p>
          <a:p>
            <a:pPr lvl="0"/>
            <a:r>
              <a:rPr lang="en-US" err="1"/>
              <a:t>Phasellus</a:t>
            </a:r>
            <a:r>
              <a:rPr lang="en-US"/>
              <a:t> in </a:t>
            </a:r>
            <a:r>
              <a:rPr lang="en-US" err="1"/>
              <a:t>hendrerit</a:t>
            </a:r>
            <a:r>
              <a:rPr lang="en-US"/>
              <a:t> magna, a </a:t>
            </a:r>
            <a:r>
              <a:rPr lang="en-US" err="1"/>
              <a:t>accumsan</a:t>
            </a:r>
            <a:r>
              <a:rPr lang="en-US"/>
              <a:t> </a:t>
            </a:r>
            <a:r>
              <a:rPr lang="en-US" err="1"/>
              <a:t>velit</a:t>
            </a:r>
            <a:r>
              <a:rPr lang="en-US"/>
              <a:t>. Morbi </a:t>
            </a:r>
            <a:r>
              <a:rPr lang="en-US" err="1"/>
              <a:t>aliquam</a:t>
            </a:r>
            <a:r>
              <a:rPr lang="en-US"/>
              <a:t> magna </a:t>
            </a:r>
            <a:r>
              <a:rPr lang="en-US" err="1"/>
              <a:t>eu</a:t>
            </a:r>
            <a:r>
              <a:rPr lang="en-US"/>
              <a:t> </a:t>
            </a:r>
            <a:r>
              <a:rPr lang="en-US" err="1"/>
              <a:t>metus</a:t>
            </a:r>
            <a:r>
              <a:rPr lang="en-US"/>
              <a:t> </a:t>
            </a:r>
            <a:r>
              <a:rPr lang="en-US" err="1"/>
              <a:t>molestie</a:t>
            </a:r>
            <a:r>
              <a:rPr lang="en-US"/>
              <a:t> </a:t>
            </a:r>
            <a:r>
              <a:rPr lang="en-US" err="1"/>
              <a:t>fringilla</a:t>
            </a:r>
            <a:r>
              <a:rPr lang="en-US"/>
              <a:t>. </a:t>
            </a:r>
            <a:r>
              <a:rPr lang="en-US" err="1"/>
              <a:t>Suspendisse</a:t>
            </a:r>
            <a:r>
              <a:rPr lang="en-US"/>
              <a:t> </a:t>
            </a:r>
            <a:r>
              <a:rPr lang="en-US" err="1"/>
              <a:t>leo</a:t>
            </a:r>
            <a:r>
              <a:rPr lang="en-US"/>
              <a:t> </a:t>
            </a:r>
            <a:r>
              <a:rPr lang="en-US" err="1"/>
              <a:t>erat</a:t>
            </a:r>
            <a:r>
              <a:rPr lang="en-US"/>
              <a:t>, </a:t>
            </a:r>
            <a:r>
              <a:rPr lang="en-US" err="1"/>
              <a:t>condimentum</a:t>
            </a:r>
            <a:r>
              <a:rPr lang="en-US"/>
              <a:t> sed eros in, vestibulum </a:t>
            </a:r>
            <a:r>
              <a:rPr lang="en-US" err="1"/>
              <a:t>tincidunt</a:t>
            </a:r>
            <a:r>
              <a:rPr lang="en-US"/>
              <a:t> </a:t>
            </a:r>
            <a:r>
              <a:rPr lang="en-US" err="1"/>
              <a:t>elit</a:t>
            </a:r>
            <a:r>
              <a:rPr lang="en-US"/>
              <a:t>. </a:t>
            </a:r>
            <a:r>
              <a:rPr lang="en-US" err="1"/>
              <a:t>Pellentesque</a:t>
            </a:r>
            <a:r>
              <a:rPr lang="en-US"/>
              <a:t> </a:t>
            </a:r>
            <a:r>
              <a:rPr lang="en-US" err="1"/>
              <a:t>lacus</a:t>
            </a:r>
            <a:r>
              <a:rPr lang="en-US"/>
              <a:t> </a:t>
            </a:r>
            <a:r>
              <a:rPr lang="en-US" err="1"/>
              <a:t>arcu</a:t>
            </a:r>
            <a:r>
              <a:rPr lang="en-US"/>
              <a:t>, </a:t>
            </a:r>
            <a:r>
              <a:rPr lang="en-US" err="1"/>
              <a:t>varius</a:t>
            </a:r>
            <a:r>
              <a:rPr lang="en-US"/>
              <a:t> </a:t>
            </a:r>
            <a:r>
              <a:rPr lang="en-US" err="1"/>
              <a:t>nec</a:t>
            </a:r>
            <a:r>
              <a:rPr lang="en-US"/>
              <a:t> </a:t>
            </a:r>
            <a:r>
              <a:rPr lang="en-US" err="1"/>
              <a:t>urna</a:t>
            </a:r>
            <a:r>
              <a:rPr lang="en-US"/>
              <a:t> sed, </a:t>
            </a:r>
            <a:r>
              <a:rPr lang="en-US" err="1"/>
              <a:t>malesuada</a:t>
            </a:r>
            <a:r>
              <a:rPr lang="en-US"/>
              <a:t> </a:t>
            </a:r>
            <a:r>
              <a:rPr lang="en-US" err="1"/>
              <a:t>lobortis</a:t>
            </a:r>
            <a:r>
              <a:rPr lang="en-US"/>
              <a:t> </a:t>
            </a:r>
            <a:r>
              <a:rPr lang="en-US" err="1"/>
              <a:t>augue</a:t>
            </a:r>
            <a:r>
              <a:rPr lang="en-US"/>
              <a:t>. </a:t>
            </a:r>
            <a:r>
              <a:rPr lang="en-US" err="1"/>
              <a:t>Curabitur</a:t>
            </a:r>
            <a:r>
              <a:rPr lang="en-US"/>
              <a:t> a diam ac diam </a:t>
            </a:r>
            <a:r>
              <a:rPr lang="en-US" err="1"/>
              <a:t>rhoncus</a:t>
            </a:r>
            <a:r>
              <a:rPr lang="en-US"/>
              <a:t> </a:t>
            </a:r>
            <a:r>
              <a:rPr lang="en-US" err="1"/>
              <a:t>molestie</a:t>
            </a:r>
            <a:r>
              <a:rPr lang="en-US"/>
              <a:t> porta vel diam. Nam in </a:t>
            </a:r>
            <a:r>
              <a:rPr lang="en-US" err="1"/>
              <a:t>commodo</a:t>
            </a:r>
            <a:r>
              <a:rPr lang="en-US"/>
              <a:t> </a:t>
            </a:r>
            <a:r>
              <a:rPr lang="en-US" err="1"/>
              <a:t>massa</a:t>
            </a:r>
            <a:r>
              <a:rPr lang="en-US"/>
              <a:t>.</a:t>
            </a:r>
          </a:p>
        </p:txBody>
      </p:sp>
      <p:sp>
        <p:nvSpPr>
          <p:cNvPr id="8" name="Rectangle 7">
            <a:extLst>
              <a:ext uri="{FF2B5EF4-FFF2-40B4-BE49-F238E27FC236}">
                <a16:creationId xmlns:a16="http://schemas.microsoft.com/office/drawing/2014/main" id="{B21A85F4-FED3-424A-A059-8B91AF23D35D}"/>
              </a:ext>
            </a:extLst>
          </p:cNvPr>
          <p:cNvSpPr/>
          <p:nvPr userDrawn="1"/>
        </p:nvSpPr>
        <p:spPr bwMode="ltGray">
          <a:xfrm>
            <a:off x="0" y="0"/>
            <a:ext cx="12192000" cy="129539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70B0217-EA68-354A-A48D-B84CFF40EFAA}"/>
              </a:ext>
            </a:extLst>
          </p:cNvPr>
          <p:cNvSpPr>
            <a:spLocks noGrp="1"/>
          </p:cNvSpPr>
          <p:nvPr>
            <p:ph type="title" hasCustomPrompt="1"/>
          </p:nvPr>
        </p:nvSpPr>
        <p:spPr bwMode="black">
          <a:xfrm>
            <a:off x="298806" y="397384"/>
            <a:ext cx="11612880" cy="600934"/>
          </a:xfrm>
        </p:spPr>
        <p:txBody>
          <a:bodyPr wrap="square" tIns="0" rIns="0" bIns="0">
            <a:spAutoFit/>
          </a:bodyPr>
          <a:lstStyle>
            <a:lvl1pPr>
              <a:lnSpc>
                <a:spcPct val="85000"/>
              </a:lnSpc>
              <a:defRPr sz="4400">
                <a:latin typeface="+mj-lt"/>
              </a:defRPr>
            </a:lvl1pPr>
          </a:lstStyle>
          <a:p>
            <a:r>
              <a:rPr lang="en-US"/>
              <a:t>Title</a:t>
            </a:r>
          </a:p>
        </p:txBody>
      </p:sp>
      <p:sp>
        <p:nvSpPr>
          <p:cNvPr id="5" name="Text Placeholder 4">
            <a:extLst>
              <a:ext uri="{FF2B5EF4-FFF2-40B4-BE49-F238E27FC236}">
                <a16:creationId xmlns:a16="http://schemas.microsoft.com/office/drawing/2014/main" id="{08FB926F-0EA3-394E-A37B-B2113E63EFCB}"/>
              </a:ext>
            </a:extLst>
          </p:cNvPr>
          <p:cNvSpPr>
            <a:spLocks noGrp="1"/>
          </p:cNvSpPr>
          <p:nvPr>
            <p:ph type="body" sz="quarter" idx="14" hasCustomPrompt="1"/>
          </p:nvPr>
        </p:nvSpPr>
        <p:spPr>
          <a:xfrm>
            <a:off x="298808" y="1609725"/>
            <a:ext cx="3657600" cy="878702"/>
          </a:xfrm>
        </p:spPr>
        <p:txBody>
          <a:bodyPr anchor="t" anchorCtr="0">
            <a:spAutoFit/>
          </a:bodyPr>
          <a:lstStyle>
            <a:lvl1pPr marL="0" indent="0">
              <a:buNone/>
              <a:defRPr>
                <a:latin typeface="+mn-lt"/>
              </a:defRPr>
            </a:lvl1pPr>
          </a:lstStyle>
          <a:p>
            <a:pPr lvl="0"/>
            <a:r>
              <a:rPr lang="en-US"/>
              <a:t>Subtitle here. Lorem ipsum dolor sit </a:t>
            </a:r>
            <a:r>
              <a:rPr lang="en-US" err="1"/>
              <a:t>amet</a:t>
            </a:r>
            <a:r>
              <a:rPr lang="en-US"/>
              <a:t>.</a:t>
            </a:r>
          </a:p>
        </p:txBody>
      </p:sp>
      <p:sp>
        <p:nvSpPr>
          <p:cNvPr id="14" name="Slide Number Placeholder 6">
            <a:extLst>
              <a:ext uri="{FF2B5EF4-FFF2-40B4-BE49-F238E27FC236}">
                <a16:creationId xmlns:a16="http://schemas.microsoft.com/office/drawing/2014/main" id="{0F1F3520-1E00-4339-9F50-FEDE0FCAC749}"/>
              </a:ext>
            </a:extLst>
          </p:cNvPr>
          <p:cNvSpPr>
            <a:spLocks noGrp="1"/>
          </p:cNvSpPr>
          <p:nvPr>
            <p:ph type="sldNum" sz="quarter" idx="12"/>
          </p:nvPr>
        </p:nvSpPr>
        <p:spPr>
          <a:xfrm>
            <a:off x="298450" y="6457053"/>
            <a:ext cx="252409" cy="153888"/>
          </a:xfrm>
          <a:prstGeom prst="rect">
            <a:avLst/>
          </a:prstGeom>
        </p:spPr>
        <p:txBody>
          <a:bodyPr lIns="0" tIns="0" rIns="0" bIns="0" anchor="ctr" anchorCtr="0">
            <a:spAutoFit/>
          </a:bodyPr>
          <a:lstStyle>
            <a:lvl1pPr>
              <a:defRPr sz="1000">
                <a:latin typeface="+mn-lt"/>
              </a:defRPr>
            </a:lvl1pPr>
          </a:lstStyle>
          <a:p>
            <a:pPr algn="l"/>
            <a:fld id="{7EAD36D4-32FF-544B-9EC2-1F035E0F636E}" type="slidenum">
              <a:rPr lang="en-US" smtClean="0">
                <a:solidFill>
                  <a:schemeClr val="tx1"/>
                </a:solidFill>
              </a:rPr>
              <a:pPr algn="l"/>
              <a:t>‹#›</a:t>
            </a:fld>
            <a:endParaRPr lang="en-US">
              <a:solidFill>
                <a:schemeClr val="tx1"/>
              </a:solidFill>
            </a:endParaRPr>
          </a:p>
        </p:txBody>
      </p:sp>
    </p:spTree>
    <p:extLst>
      <p:ext uri="{BB962C8B-B14F-4D97-AF65-F5344CB8AC3E}">
        <p14:creationId xmlns:p14="http://schemas.microsoft.com/office/powerpoint/2010/main" val="414101847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le &amp; 2 Columns">
    <p:bg>
      <p:bgPr>
        <a:solidFill>
          <a:schemeClr val="bg1"/>
        </a:solidFill>
        <a:effectLst/>
      </p:bgPr>
    </p:bg>
    <p:spTree>
      <p:nvGrpSpPr>
        <p:cNvPr id="1" name=""/>
        <p:cNvGrpSpPr/>
        <p:nvPr/>
      </p:nvGrpSpPr>
      <p:grpSpPr>
        <a:xfrm>
          <a:off x="0" y="0"/>
          <a:ext cx="0" cy="0"/>
          <a:chOff x="0" y="0"/>
          <a:chExt cx="0" cy="0"/>
        </a:xfrm>
      </p:grpSpPr>
      <p:sp>
        <p:nvSpPr>
          <p:cNvPr id="10" name="Text Placeholder 2">
            <a:extLst>
              <a:ext uri="{FF2B5EF4-FFF2-40B4-BE49-F238E27FC236}">
                <a16:creationId xmlns:a16="http://schemas.microsoft.com/office/drawing/2014/main" id="{D4CA49AF-6AB2-4D07-A71E-0613B8FB2BBA}"/>
              </a:ext>
            </a:extLst>
          </p:cNvPr>
          <p:cNvSpPr>
            <a:spLocks noGrp="1"/>
          </p:cNvSpPr>
          <p:nvPr>
            <p:ph type="body" idx="29" hasCustomPrompt="1"/>
          </p:nvPr>
        </p:nvSpPr>
        <p:spPr>
          <a:xfrm>
            <a:off x="312761" y="1755410"/>
            <a:ext cx="5700563" cy="2599430"/>
          </a:xfrm>
        </p:spPr>
        <p:txBody>
          <a:bodyPr anchor="t" anchorCtr="0">
            <a:spAutoFit/>
          </a:bodyPr>
          <a:lstStyle>
            <a:lvl1pPr marL="0" indent="0">
              <a:buNone/>
              <a:defRPr sz="1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TITLE</a:t>
            </a:r>
          </a:p>
          <a:p>
            <a:pPr lvl="0"/>
            <a:r>
              <a:rPr lang="en-US"/>
              <a:t>If there is smaller text that would go here.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Phasellus</a:t>
            </a:r>
            <a:r>
              <a:rPr lang="en-US"/>
              <a:t> in </a:t>
            </a:r>
            <a:r>
              <a:rPr lang="en-US" err="1"/>
              <a:t>hendrerit</a:t>
            </a:r>
            <a:r>
              <a:rPr lang="en-US"/>
              <a:t> magna, a </a:t>
            </a:r>
            <a:r>
              <a:rPr lang="en-US" err="1"/>
              <a:t>accumsan</a:t>
            </a:r>
            <a:r>
              <a:rPr lang="en-US"/>
              <a:t> </a:t>
            </a:r>
            <a:r>
              <a:rPr lang="en-US" err="1"/>
              <a:t>velit</a:t>
            </a:r>
            <a:r>
              <a:rPr lang="en-US"/>
              <a:t>. Morbi </a:t>
            </a:r>
            <a:r>
              <a:rPr lang="en-US" err="1"/>
              <a:t>aliquam</a:t>
            </a:r>
            <a:r>
              <a:rPr lang="en-US"/>
              <a:t> magna </a:t>
            </a:r>
            <a:r>
              <a:rPr lang="en-US" err="1"/>
              <a:t>eu</a:t>
            </a:r>
            <a:r>
              <a:rPr lang="en-US"/>
              <a:t> </a:t>
            </a:r>
            <a:r>
              <a:rPr lang="en-US" err="1"/>
              <a:t>metus</a:t>
            </a:r>
            <a:r>
              <a:rPr lang="en-US"/>
              <a:t> </a:t>
            </a:r>
            <a:r>
              <a:rPr lang="en-US" err="1"/>
              <a:t>molestie</a:t>
            </a:r>
            <a:r>
              <a:rPr lang="en-US"/>
              <a:t> </a:t>
            </a:r>
            <a:r>
              <a:rPr lang="en-US" err="1"/>
              <a:t>fringilla</a:t>
            </a:r>
            <a:r>
              <a:rPr lang="en-US"/>
              <a:t>. </a:t>
            </a:r>
            <a:r>
              <a:rPr lang="en-US" err="1"/>
              <a:t>Suspendisse</a:t>
            </a:r>
            <a:r>
              <a:rPr lang="en-US"/>
              <a:t> </a:t>
            </a:r>
            <a:r>
              <a:rPr lang="en-US" err="1"/>
              <a:t>leo</a:t>
            </a:r>
            <a:r>
              <a:rPr lang="en-US"/>
              <a:t> </a:t>
            </a:r>
            <a:r>
              <a:rPr lang="en-US" err="1"/>
              <a:t>erat</a:t>
            </a:r>
            <a:r>
              <a:rPr lang="en-US"/>
              <a:t>, </a:t>
            </a:r>
            <a:r>
              <a:rPr lang="en-US" err="1"/>
              <a:t>condimentum</a:t>
            </a:r>
            <a:r>
              <a:rPr lang="en-US"/>
              <a:t> sed eros in, vestibulum </a:t>
            </a:r>
            <a:r>
              <a:rPr lang="en-US" err="1"/>
              <a:t>tincidunt</a:t>
            </a:r>
            <a:r>
              <a:rPr lang="en-US"/>
              <a:t> </a:t>
            </a:r>
            <a:r>
              <a:rPr lang="en-US" err="1"/>
              <a:t>elit</a:t>
            </a:r>
            <a:r>
              <a:rPr lang="en-US"/>
              <a:t>. </a:t>
            </a:r>
          </a:p>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Aliquam</a:t>
            </a:r>
            <a:r>
              <a:rPr lang="en-US"/>
              <a:t> sed nisi vitae </a:t>
            </a:r>
            <a:r>
              <a:rPr lang="en-US" err="1"/>
              <a:t>risus</a:t>
            </a:r>
            <a:r>
              <a:rPr lang="en-US"/>
              <a:t> </a:t>
            </a:r>
            <a:r>
              <a:rPr lang="en-US" err="1"/>
              <a:t>rhoncus</a:t>
            </a:r>
            <a:r>
              <a:rPr lang="en-US"/>
              <a:t> tie </a:t>
            </a:r>
            <a:r>
              <a:rPr lang="en-US" err="1"/>
              <a:t>tie</a:t>
            </a:r>
            <a:r>
              <a:rPr lang="en-US"/>
              <a:t> </a:t>
            </a:r>
            <a:r>
              <a:rPr lang="en-US" err="1"/>
              <a:t>tie</a:t>
            </a:r>
            <a:r>
              <a:rPr lang="en-US"/>
              <a:t> </a:t>
            </a:r>
            <a:r>
              <a:rPr lang="en-US" err="1"/>
              <a:t>condim</a:t>
            </a:r>
            <a:r>
              <a:rPr lang="en-US"/>
              <a:t> </a:t>
            </a:r>
            <a:r>
              <a:rPr lang="en-US" err="1"/>
              <a:t>entum</a:t>
            </a:r>
            <a:r>
              <a:rPr lang="en-US"/>
              <a:t>.</a:t>
            </a:r>
          </a:p>
        </p:txBody>
      </p:sp>
      <p:sp>
        <p:nvSpPr>
          <p:cNvPr id="11" name="Text Placeholder 2">
            <a:extLst>
              <a:ext uri="{FF2B5EF4-FFF2-40B4-BE49-F238E27FC236}">
                <a16:creationId xmlns:a16="http://schemas.microsoft.com/office/drawing/2014/main" id="{0AA35B3B-94F1-4DE4-9FB5-CC73CB28DF40}"/>
              </a:ext>
            </a:extLst>
          </p:cNvPr>
          <p:cNvSpPr>
            <a:spLocks noGrp="1"/>
          </p:cNvSpPr>
          <p:nvPr>
            <p:ph type="body" idx="1" hasCustomPrompt="1"/>
          </p:nvPr>
        </p:nvSpPr>
        <p:spPr>
          <a:xfrm>
            <a:off x="6220268" y="1755410"/>
            <a:ext cx="5700563" cy="2599430"/>
          </a:xfrm>
        </p:spPr>
        <p:txBody>
          <a:bodyPr anchor="t" anchorCtr="0">
            <a:spAutoFit/>
          </a:bodyPr>
          <a:lstStyle>
            <a:lvl1pPr marL="0" indent="0">
              <a:buNone/>
              <a:defRPr sz="1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TITLE</a:t>
            </a:r>
          </a:p>
          <a:p>
            <a:pPr lvl="0"/>
            <a:r>
              <a:rPr lang="en-US"/>
              <a:t>If there is smaller text that would go here.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Phasellus</a:t>
            </a:r>
            <a:r>
              <a:rPr lang="en-US"/>
              <a:t> in </a:t>
            </a:r>
            <a:r>
              <a:rPr lang="en-US" err="1"/>
              <a:t>hendrerit</a:t>
            </a:r>
            <a:r>
              <a:rPr lang="en-US"/>
              <a:t> magna, a </a:t>
            </a:r>
            <a:r>
              <a:rPr lang="en-US" err="1"/>
              <a:t>accumsan</a:t>
            </a:r>
            <a:r>
              <a:rPr lang="en-US"/>
              <a:t> </a:t>
            </a:r>
            <a:r>
              <a:rPr lang="en-US" err="1"/>
              <a:t>velit</a:t>
            </a:r>
            <a:r>
              <a:rPr lang="en-US"/>
              <a:t>. Morbi </a:t>
            </a:r>
            <a:r>
              <a:rPr lang="en-US" err="1"/>
              <a:t>aliquam</a:t>
            </a:r>
            <a:r>
              <a:rPr lang="en-US"/>
              <a:t> magna </a:t>
            </a:r>
            <a:r>
              <a:rPr lang="en-US" err="1"/>
              <a:t>eu</a:t>
            </a:r>
            <a:r>
              <a:rPr lang="en-US"/>
              <a:t> </a:t>
            </a:r>
            <a:r>
              <a:rPr lang="en-US" err="1"/>
              <a:t>metus</a:t>
            </a:r>
            <a:r>
              <a:rPr lang="en-US"/>
              <a:t> </a:t>
            </a:r>
            <a:r>
              <a:rPr lang="en-US" err="1"/>
              <a:t>molestie</a:t>
            </a:r>
            <a:r>
              <a:rPr lang="en-US"/>
              <a:t> </a:t>
            </a:r>
            <a:r>
              <a:rPr lang="en-US" err="1"/>
              <a:t>fringilla</a:t>
            </a:r>
            <a:r>
              <a:rPr lang="en-US"/>
              <a:t>. </a:t>
            </a:r>
            <a:r>
              <a:rPr lang="en-US" err="1"/>
              <a:t>Suspendisse</a:t>
            </a:r>
            <a:r>
              <a:rPr lang="en-US"/>
              <a:t> </a:t>
            </a:r>
            <a:r>
              <a:rPr lang="en-US" err="1"/>
              <a:t>leo</a:t>
            </a:r>
            <a:r>
              <a:rPr lang="en-US"/>
              <a:t> </a:t>
            </a:r>
            <a:r>
              <a:rPr lang="en-US" err="1"/>
              <a:t>erat</a:t>
            </a:r>
            <a:r>
              <a:rPr lang="en-US"/>
              <a:t>, </a:t>
            </a:r>
            <a:r>
              <a:rPr lang="en-US" err="1"/>
              <a:t>condimentum</a:t>
            </a:r>
            <a:r>
              <a:rPr lang="en-US"/>
              <a:t> sed eros in, vestibulum </a:t>
            </a:r>
            <a:r>
              <a:rPr lang="en-US" err="1"/>
              <a:t>tincidunt</a:t>
            </a:r>
            <a:r>
              <a:rPr lang="en-US"/>
              <a:t> </a:t>
            </a:r>
            <a:r>
              <a:rPr lang="en-US" err="1"/>
              <a:t>elit</a:t>
            </a:r>
            <a:r>
              <a:rPr lang="en-US"/>
              <a:t>.</a:t>
            </a:r>
          </a:p>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Aliquam</a:t>
            </a:r>
            <a:r>
              <a:rPr lang="en-US"/>
              <a:t> sed nisi vitae </a:t>
            </a:r>
            <a:r>
              <a:rPr lang="en-US" err="1"/>
              <a:t>risus</a:t>
            </a:r>
            <a:r>
              <a:rPr lang="en-US"/>
              <a:t> </a:t>
            </a:r>
            <a:r>
              <a:rPr lang="en-US" err="1"/>
              <a:t>rhoncus</a:t>
            </a:r>
            <a:r>
              <a:rPr lang="en-US"/>
              <a:t> tie </a:t>
            </a:r>
            <a:r>
              <a:rPr lang="en-US" err="1"/>
              <a:t>tie</a:t>
            </a:r>
            <a:r>
              <a:rPr lang="en-US"/>
              <a:t> </a:t>
            </a:r>
            <a:r>
              <a:rPr lang="en-US" err="1"/>
              <a:t>tie</a:t>
            </a:r>
            <a:r>
              <a:rPr lang="en-US"/>
              <a:t> </a:t>
            </a:r>
            <a:r>
              <a:rPr lang="en-US" err="1"/>
              <a:t>condim</a:t>
            </a:r>
            <a:r>
              <a:rPr lang="en-US"/>
              <a:t> </a:t>
            </a:r>
            <a:r>
              <a:rPr lang="en-US" err="1"/>
              <a:t>entum</a:t>
            </a:r>
            <a:r>
              <a:rPr lang="en-US"/>
              <a:t>. </a:t>
            </a:r>
          </a:p>
        </p:txBody>
      </p:sp>
      <p:sp>
        <p:nvSpPr>
          <p:cNvPr id="24" name="Rectangle 23">
            <a:extLst>
              <a:ext uri="{FF2B5EF4-FFF2-40B4-BE49-F238E27FC236}">
                <a16:creationId xmlns:a16="http://schemas.microsoft.com/office/drawing/2014/main" id="{5DD02BB2-A349-B449-B34B-9F8A7EDCAE6A}"/>
              </a:ext>
            </a:extLst>
          </p:cNvPr>
          <p:cNvSpPr/>
          <p:nvPr userDrawn="1"/>
        </p:nvSpPr>
        <p:spPr bwMode="ltGray">
          <a:xfrm>
            <a:off x="0" y="0"/>
            <a:ext cx="12192000" cy="129539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70B0217-EA68-354A-A48D-B84CFF40EFAA}"/>
              </a:ext>
            </a:extLst>
          </p:cNvPr>
          <p:cNvSpPr>
            <a:spLocks noGrp="1"/>
          </p:cNvSpPr>
          <p:nvPr>
            <p:ph type="title" hasCustomPrompt="1"/>
          </p:nvPr>
        </p:nvSpPr>
        <p:spPr>
          <a:xfrm>
            <a:off x="298807" y="397384"/>
            <a:ext cx="11612880" cy="600934"/>
          </a:xfrm>
        </p:spPr>
        <p:txBody>
          <a:bodyPr tIns="0" rIns="0" bIns="0">
            <a:spAutoFit/>
          </a:bodyPr>
          <a:lstStyle>
            <a:lvl1pPr>
              <a:defRPr sz="4400">
                <a:latin typeface="+mj-lt"/>
              </a:defRPr>
            </a:lvl1pPr>
          </a:lstStyle>
          <a:p>
            <a:r>
              <a:rPr lang="en-US"/>
              <a:t>Title</a:t>
            </a:r>
          </a:p>
        </p:txBody>
      </p:sp>
      <p:cxnSp>
        <p:nvCxnSpPr>
          <p:cNvPr id="16" name="Straight Connector 15">
            <a:extLst>
              <a:ext uri="{FF2B5EF4-FFF2-40B4-BE49-F238E27FC236}">
                <a16:creationId xmlns:a16="http://schemas.microsoft.com/office/drawing/2014/main" id="{6318BB02-8B78-3F40-A553-69763D21178F}"/>
              </a:ext>
            </a:extLst>
          </p:cNvPr>
          <p:cNvCxnSpPr>
            <a:cxnSpLocks/>
          </p:cNvCxnSpPr>
          <p:nvPr userDrawn="1"/>
        </p:nvCxnSpPr>
        <p:spPr>
          <a:xfrm>
            <a:off x="312761" y="1676400"/>
            <a:ext cx="5706572"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04619A5C-24C9-3E4F-BC6E-B885D452657A}"/>
              </a:ext>
            </a:extLst>
          </p:cNvPr>
          <p:cNvCxnSpPr>
            <a:cxnSpLocks/>
          </p:cNvCxnSpPr>
          <p:nvPr userDrawn="1"/>
        </p:nvCxnSpPr>
        <p:spPr>
          <a:xfrm>
            <a:off x="6220268" y="1676400"/>
            <a:ext cx="5716589"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Slide Number Placeholder 6">
            <a:extLst>
              <a:ext uri="{FF2B5EF4-FFF2-40B4-BE49-F238E27FC236}">
                <a16:creationId xmlns:a16="http://schemas.microsoft.com/office/drawing/2014/main" id="{D01DA2DA-9A5A-4A90-B454-D3B5FC08774A}"/>
              </a:ext>
            </a:extLst>
          </p:cNvPr>
          <p:cNvSpPr>
            <a:spLocks noGrp="1"/>
          </p:cNvSpPr>
          <p:nvPr>
            <p:ph type="sldNum" sz="quarter" idx="12"/>
          </p:nvPr>
        </p:nvSpPr>
        <p:spPr>
          <a:xfrm>
            <a:off x="298450" y="6457053"/>
            <a:ext cx="252409" cy="153888"/>
          </a:xfrm>
          <a:prstGeom prst="rect">
            <a:avLst/>
          </a:prstGeom>
        </p:spPr>
        <p:txBody>
          <a:bodyPr lIns="0" tIns="0" rIns="0" bIns="0" anchor="ctr" anchorCtr="0">
            <a:spAutoFit/>
          </a:bodyPr>
          <a:lstStyle>
            <a:lvl1pPr>
              <a:defRPr sz="1000">
                <a:latin typeface="+mn-lt"/>
              </a:defRPr>
            </a:lvl1pPr>
          </a:lstStyle>
          <a:p>
            <a:pPr algn="l"/>
            <a:fld id="{7EAD36D4-32FF-544B-9EC2-1F035E0F636E}" type="slidenum">
              <a:rPr lang="en-US" smtClean="0">
                <a:solidFill>
                  <a:schemeClr val="tx1"/>
                </a:solidFill>
              </a:rPr>
              <a:pPr algn="l"/>
              <a:t>‹#›</a:t>
            </a:fld>
            <a:endParaRPr lang="en-US">
              <a:solidFill>
                <a:schemeClr val="tx1"/>
              </a:solidFill>
            </a:endParaRPr>
          </a:p>
        </p:txBody>
      </p:sp>
    </p:spTree>
    <p:extLst>
      <p:ext uri="{BB962C8B-B14F-4D97-AF65-F5344CB8AC3E}">
        <p14:creationId xmlns:p14="http://schemas.microsoft.com/office/powerpoint/2010/main" val="51947736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ubtitle &amp; 2 Columns">
    <p:bg>
      <p:bgPr>
        <a:solidFill>
          <a:schemeClr val="bg1"/>
        </a:solidFill>
        <a:effectLst/>
      </p:bgPr>
    </p:bg>
    <p:spTree>
      <p:nvGrpSpPr>
        <p:cNvPr id="1" name=""/>
        <p:cNvGrpSpPr/>
        <p:nvPr/>
      </p:nvGrpSpPr>
      <p:grpSpPr>
        <a:xfrm>
          <a:off x="0" y="0"/>
          <a:ext cx="0" cy="0"/>
          <a:chOff x="0" y="0"/>
          <a:chExt cx="0" cy="0"/>
        </a:xfrm>
      </p:grpSpPr>
      <p:sp>
        <p:nvSpPr>
          <p:cNvPr id="18" name="Text Placeholder 2">
            <a:extLst>
              <a:ext uri="{FF2B5EF4-FFF2-40B4-BE49-F238E27FC236}">
                <a16:creationId xmlns:a16="http://schemas.microsoft.com/office/drawing/2014/main" id="{BED7C366-0283-43DA-83C6-5EA7A966408D}"/>
              </a:ext>
            </a:extLst>
          </p:cNvPr>
          <p:cNvSpPr>
            <a:spLocks noGrp="1"/>
          </p:cNvSpPr>
          <p:nvPr>
            <p:ph type="body" idx="29" hasCustomPrompt="1"/>
          </p:nvPr>
        </p:nvSpPr>
        <p:spPr>
          <a:xfrm>
            <a:off x="296863" y="2492968"/>
            <a:ext cx="5700563" cy="1972591"/>
          </a:xfrm>
        </p:spPr>
        <p:txBody>
          <a:bodyPr anchor="t" anchorCtr="0">
            <a:spAutoFit/>
          </a:bodyPr>
          <a:lstStyle>
            <a:lvl1pPr marL="0" indent="0">
              <a:buNone/>
              <a:defRPr sz="1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TITLE</a:t>
            </a:r>
          </a:p>
          <a:p>
            <a:pPr lvl="0"/>
            <a:r>
              <a:rPr lang="en-US"/>
              <a:t>If there is smaller text that would go here. Lorem ipsum dolor sit </a:t>
            </a:r>
            <a:r>
              <a:rPr lang="en-US" err="1"/>
              <a:t>amet</a:t>
            </a:r>
            <a:r>
              <a:rPr lang="en-US"/>
              <a:t>, </a:t>
            </a:r>
            <a:r>
              <a:rPr lang="en-US" err="1"/>
              <a:t>consectetur</a:t>
            </a:r>
            <a:r>
              <a:rPr lang="en-US"/>
              <a:t> </a:t>
            </a:r>
            <a:r>
              <a:rPr lang="en-US" err="1"/>
              <a:t>adipiscing</a:t>
            </a:r>
            <a:r>
              <a:rPr lang="en-US"/>
              <a:t> </a:t>
            </a:r>
            <a:r>
              <a:rPr lang="en-US" err="1"/>
              <a:t>elit</a:t>
            </a:r>
            <a:r>
              <a:rPr lang="en-US"/>
              <a:t>. Morbi </a:t>
            </a:r>
            <a:r>
              <a:rPr lang="en-US" err="1"/>
              <a:t>aliquam</a:t>
            </a:r>
            <a:r>
              <a:rPr lang="en-US"/>
              <a:t> magna </a:t>
            </a:r>
            <a:r>
              <a:rPr lang="en-US" err="1"/>
              <a:t>eu</a:t>
            </a:r>
            <a:r>
              <a:rPr lang="en-US"/>
              <a:t> </a:t>
            </a:r>
            <a:r>
              <a:rPr lang="en-US" err="1"/>
              <a:t>metus</a:t>
            </a:r>
            <a:r>
              <a:rPr lang="en-US"/>
              <a:t> </a:t>
            </a:r>
            <a:r>
              <a:rPr lang="en-US" err="1"/>
              <a:t>molestie</a:t>
            </a:r>
            <a:r>
              <a:rPr lang="en-US"/>
              <a:t> </a:t>
            </a:r>
            <a:r>
              <a:rPr lang="en-US" err="1"/>
              <a:t>fringilla</a:t>
            </a:r>
            <a:r>
              <a:rPr lang="en-US"/>
              <a:t>. </a:t>
            </a:r>
            <a:r>
              <a:rPr lang="en-US" err="1"/>
              <a:t>Suspendisse</a:t>
            </a:r>
            <a:r>
              <a:rPr lang="en-US"/>
              <a:t> </a:t>
            </a:r>
            <a:r>
              <a:rPr lang="en-US" err="1"/>
              <a:t>leo</a:t>
            </a:r>
            <a:r>
              <a:rPr lang="en-US"/>
              <a:t> </a:t>
            </a:r>
            <a:r>
              <a:rPr lang="en-US" err="1"/>
              <a:t>erat</a:t>
            </a:r>
            <a:r>
              <a:rPr lang="en-US"/>
              <a:t>, </a:t>
            </a:r>
            <a:r>
              <a:rPr lang="en-US" err="1"/>
              <a:t>condimentum</a:t>
            </a:r>
            <a:r>
              <a:rPr lang="en-US"/>
              <a:t> sed eros in, vestibulum </a:t>
            </a:r>
            <a:r>
              <a:rPr lang="en-US" err="1"/>
              <a:t>tincidunt</a:t>
            </a:r>
            <a:r>
              <a:rPr lang="en-US"/>
              <a:t> </a:t>
            </a:r>
            <a:r>
              <a:rPr lang="en-US" err="1"/>
              <a:t>elit</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p>
        </p:txBody>
      </p:sp>
      <p:sp>
        <p:nvSpPr>
          <p:cNvPr id="15" name="Text Placeholder 2">
            <a:extLst>
              <a:ext uri="{FF2B5EF4-FFF2-40B4-BE49-F238E27FC236}">
                <a16:creationId xmlns:a16="http://schemas.microsoft.com/office/drawing/2014/main" id="{DB300564-33AD-460C-B57B-832D8FFB0257}"/>
              </a:ext>
            </a:extLst>
          </p:cNvPr>
          <p:cNvSpPr>
            <a:spLocks noGrp="1"/>
          </p:cNvSpPr>
          <p:nvPr>
            <p:ph type="body" idx="1" hasCustomPrompt="1"/>
          </p:nvPr>
        </p:nvSpPr>
        <p:spPr>
          <a:xfrm>
            <a:off x="6218286" y="2492967"/>
            <a:ext cx="5700563" cy="1972591"/>
          </a:xfrm>
        </p:spPr>
        <p:txBody>
          <a:bodyPr anchor="t" anchorCtr="0">
            <a:spAutoFit/>
          </a:bodyPr>
          <a:lstStyle>
            <a:lvl1pPr marL="0" indent="0">
              <a:buNone/>
              <a:defRPr sz="1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TITLE</a:t>
            </a:r>
          </a:p>
          <a:p>
            <a:pPr lvl="0"/>
            <a:r>
              <a:rPr lang="en-US"/>
              <a:t>If there is smaller text that would go here. Lorem ipsum dolor sit </a:t>
            </a:r>
            <a:r>
              <a:rPr lang="en-US" err="1"/>
              <a:t>amet</a:t>
            </a:r>
            <a:r>
              <a:rPr lang="en-US"/>
              <a:t>, </a:t>
            </a:r>
            <a:r>
              <a:rPr lang="en-US" err="1"/>
              <a:t>consectetur</a:t>
            </a:r>
            <a:r>
              <a:rPr lang="en-US"/>
              <a:t> </a:t>
            </a:r>
            <a:r>
              <a:rPr lang="en-US" err="1"/>
              <a:t>adipiscing</a:t>
            </a:r>
            <a:r>
              <a:rPr lang="en-US"/>
              <a:t> </a:t>
            </a:r>
            <a:r>
              <a:rPr lang="en-US" err="1"/>
              <a:t>elit</a:t>
            </a:r>
            <a:r>
              <a:rPr lang="en-US"/>
              <a:t>. Morbi </a:t>
            </a:r>
            <a:r>
              <a:rPr lang="en-US" err="1"/>
              <a:t>aliquam</a:t>
            </a:r>
            <a:r>
              <a:rPr lang="en-US"/>
              <a:t> magna </a:t>
            </a:r>
            <a:r>
              <a:rPr lang="en-US" err="1"/>
              <a:t>eu</a:t>
            </a:r>
            <a:r>
              <a:rPr lang="en-US"/>
              <a:t> </a:t>
            </a:r>
            <a:r>
              <a:rPr lang="en-US" err="1"/>
              <a:t>metus</a:t>
            </a:r>
            <a:r>
              <a:rPr lang="en-US"/>
              <a:t> </a:t>
            </a:r>
            <a:r>
              <a:rPr lang="en-US" err="1"/>
              <a:t>molestie</a:t>
            </a:r>
            <a:r>
              <a:rPr lang="en-US"/>
              <a:t> </a:t>
            </a:r>
            <a:r>
              <a:rPr lang="en-US" err="1"/>
              <a:t>fringilla</a:t>
            </a:r>
            <a:r>
              <a:rPr lang="en-US"/>
              <a:t>. </a:t>
            </a:r>
            <a:r>
              <a:rPr lang="en-US" err="1"/>
              <a:t>Suspendisse</a:t>
            </a:r>
            <a:r>
              <a:rPr lang="en-US"/>
              <a:t> </a:t>
            </a:r>
            <a:r>
              <a:rPr lang="en-US" err="1"/>
              <a:t>leo</a:t>
            </a:r>
            <a:r>
              <a:rPr lang="en-US"/>
              <a:t> </a:t>
            </a:r>
            <a:r>
              <a:rPr lang="en-US" err="1"/>
              <a:t>erat</a:t>
            </a:r>
            <a:r>
              <a:rPr lang="en-US"/>
              <a:t>, </a:t>
            </a:r>
            <a:r>
              <a:rPr lang="en-US" err="1"/>
              <a:t>condimentum</a:t>
            </a:r>
            <a:r>
              <a:rPr lang="en-US"/>
              <a:t> sed eros in, vestibulum </a:t>
            </a:r>
            <a:r>
              <a:rPr lang="en-US" err="1"/>
              <a:t>tincidunt</a:t>
            </a:r>
            <a:r>
              <a:rPr lang="en-US"/>
              <a:t> </a:t>
            </a:r>
            <a:r>
              <a:rPr lang="en-US" err="1"/>
              <a:t>elit</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p>
        </p:txBody>
      </p:sp>
      <p:sp>
        <p:nvSpPr>
          <p:cNvPr id="24" name="Rectangle 23">
            <a:extLst>
              <a:ext uri="{FF2B5EF4-FFF2-40B4-BE49-F238E27FC236}">
                <a16:creationId xmlns:a16="http://schemas.microsoft.com/office/drawing/2014/main" id="{5DD02BB2-A349-B449-B34B-9F8A7EDCAE6A}"/>
              </a:ext>
            </a:extLst>
          </p:cNvPr>
          <p:cNvSpPr/>
          <p:nvPr userDrawn="1"/>
        </p:nvSpPr>
        <p:spPr bwMode="ltGray">
          <a:xfrm>
            <a:off x="0" y="0"/>
            <a:ext cx="12192000" cy="129539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70B0217-EA68-354A-A48D-B84CFF40EFAA}"/>
              </a:ext>
            </a:extLst>
          </p:cNvPr>
          <p:cNvSpPr>
            <a:spLocks noGrp="1"/>
          </p:cNvSpPr>
          <p:nvPr>
            <p:ph type="title" hasCustomPrompt="1"/>
          </p:nvPr>
        </p:nvSpPr>
        <p:spPr>
          <a:xfrm>
            <a:off x="298807" y="397384"/>
            <a:ext cx="11612880" cy="600934"/>
          </a:xfrm>
        </p:spPr>
        <p:txBody>
          <a:bodyPr tIns="0" rIns="0" bIns="0">
            <a:spAutoFit/>
          </a:bodyPr>
          <a:lstStyle>
            <a:lvl1pPr>
              <a:defRPr sz="4400">
                <a:latin typeface="+mj-lt"/>
              </a:defRPr>
            </a:lvl1pPr>
          </a:lstStyle>
          <a:p>
            <a:r>
              <a:rPr lang="en-US"/>
              <a:t>Title</a:t>
            </a:r>
          </a:p>
        </p:txBody>
      </p:sp>
      <p:sp>
        <p:nvSpPr>
          <p:cNvPr id="16" name="Rectangle 15">
            <a:extLst>
              <a:ext uri="{FF2B5EF4-FFF2-40B4-BE49-F238E27FC236}">
                <a16:creationId xmlns:a16="http://schemas.microsoft.com/office/drawing/2014/main" id="{1E43C2B4-9830-CE46-A39E-B560CDCB4753}"/>
              </a:ext>
            </a:extLst>
          </p:cNvPr>
          <p:cNvSpPr/>
          <p:nvPr userDrawn="1"/>
        </p:nvSpPr>
        <p:spPr bwMode="ltGray">
          <a:xfrm>
            <a:off x="0" y="1295399"/>
            <a:ext cx="12192000" cy="889001"/>
          </a:xfrm>
          <a:prstGeom prst="rect">
            <a:avLst/>
          </a:prstGeom>
          <a:solidFill>
            <a:schemeClr val="bg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 Placeholder 9">
            <a:extLst>
              <a:ext uri="{FF2B5EF4-FFF2-40B4-BE49-F238E27FC236}">
                <a16:creationId xmlns:a16="http://schemas.microsoft.com/office/drawing/2014/main" id="{DF28EDDF-AD99-7C44-B415-989893C46A43}"/>
              </a:ext>
            </a:extLst>
          </p:cNvPr>
          <p:cNvSpPr>
            <a:spLocks noGrp="1"/>
          </p:cNvSpPr>
          <p:nvPr>
            <p:ph type="body" sz="quarter" idx="15" hasCustomPrompt="1"/>
          </p:nvPr>
        </p:nvSpPr>
        <p:spPr>
          <a:xfrm>
            <a:off x="296825" y="1565621"/>
            <a:ext cx="11612880" cy="348557"/>
          </a:xfrm>
        </p:spPr>
        <p:txBody>
          <a:bodyPr anchor="ctr" anchorCtr="0">
            <a:spAutoFit/>
          </a:bodyPr>
          <a:lstStyle>
            <a:lvl1pPr marL="0" indent="0">
              <a:buNone/>
              <a:defRPr sz="1800">
                <a:latin typeface="+mn-lt"/>
              </a:defRPr>
            </a:lvl1pPr>
          </a:lstStyle>
          <a:p>
            <a:pPr lvl="0"/>
            <a:r>
              <a:rPr lang="en-US"/>
              <a:t>Secondary level text goes here. Lorem ipsum dolor sit </a:t>
            </a:r>
            <a:r>
              <a:rPr lang="en-US" err="1"/>
              <a:t>amet</a:t>
            </a:r>
            <a:r>
              <a:rPr lang="en-US"/>
              <a:t>.</a:t>
            </a:r>
          </a:p>
        </p:txBody>
      </p:sp>
      <p:sp>
        <p:nvSpPr>
          <p:cNvPr id="10" name="Slide Number Placeholder 6">
            <a:extLst>
              <a:ext uri="{FF2B5EF4-FFF2-40B4-BE49-F238E27FC236}">
                <a16:creationId xmlns:a16="http://schemas.microsoft.com/office/drawing/2014/main" id="{634455EC-817E-4DFC-8A82-3AE564282352}"/>
              </a:ext>
            </a:extLst>
          </p:cNvPr>
          <p:cNvSpPr>
            <a:spLocks noGrp="1"/>
          </p:cNvSpPr>
          <p:nvPr>
            <p:ph type="sldNum" sz="quarter" idx="12"/>
          </p:nvPr>
        </p:nvSpPr>
        <p:spPr>
          <a:xfrm>
            <a:off x="298450" y="6457053"/>
            <a:ext cx="252409" cy="153888"/>
          </a:xfrm>
          <a:prstGeom prst="rect">
            <a:avLst/>
          </a:prstGeom>
        </p:spPr>
        <p:txBody>
          <a:bodyPr lIns="0" tIns="0" rIns="0" bIns="0" anchor="ctr" anchorCtr="0">
            <a:spAutoFit/>
          </a:bodyPr>
          <a:lstStyle>
            <a:lvl1pPr>
              <a:defRPr sz="1000">
                <a:latin typeface="+mn-lt"/>
              </a:defRPr>
            </a:lvl1pPr>
          </a:lstStyle>
          <a:p>
            <a:pPr algn="l"/>
            <a:fld id="{7EAD36D4-32FF-544B-9EC2-1F035E0F636E}" type="slidenum">
              <a:rPr lang="en-US" smtClean="0">
                <a:solidFill>
                  <a:schemeClr val="tx1"/>
                </a:solidFill>
              </a:rPr>
              <a:pPr algn="l"/>
              <a:t>‹#›</a:t>
            </a:fld>
            <a:endParaRPr lang="en-US">
              <a:solidFill>
                <a:schemeClr val="tx1"/>
              </a:solidFill>
            </a:endParaRPr>
          </a:p>
        </p:txBody>
      </p:sp>
    </p:spTree>
    <p:extLst>
      <p:ext uri="{BB962C8B-B14F-4D97-AF65-F5344CB8AC3E}">
        <p14:creationId xmlns:p14="http://schemas.microsoft.com/office/powerpoint/2010/main" val="86562065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mp; 3 Vertical Columns">
    <p:bg>
      <p:bgPr>
        <a:solidFill>
          <a:schemeClr val="bg1"/>
        </a:solidFill>
        <a:effectLst/>
      </p:bgPr>
    </p:bg>
    <p:spTree>
      <p:nvGrpSpPr>
        <p:cNvPr id="1" name=""/>
        <p:cNvGrpSpPr/>
        <p:nvPr/>
      </p:nvGrpSpPr>
      <p:grpSpPr>
        <a:xfrm>
          <a:off x="0" y="0"/>
          <a:ext cx="0" cy="0"/>
          <a:chOff x="0" y="0"/>
          <a:chExt cx="0" cy="0"/>
        </a:xfrm>
      </p:grpSpPr>
      <p:sp>
        <p:nvSpPr>
          <p:cNvPr id="15" name="Text Placeholder 3">
            <a:extLst>
              <a:ext uri="{FF2B5EF4-FFF2-40B4-BE49-F238E27FC236}">
                <a16:creationId xmlns:a16="http://schemas.microsoft.com/office/drawing/2014/main" id="{9C24331E-1638-4459-8142-AE0264663874}"/>
              </a:ext>
            </a:extLst>
          </p:cNvPr>
          <p:cNvSpPr>
            <a:spLocks noGrp="1"/>
          </p:cNvSpPr>
          <p:nvPr>
            <p:ph type="body" sz="quarter" idx="38" hasCustomPrompt="1"/>
          </p:nvPr>
        </p:nvSpPr>
        <p:spPr>
          <a:xfrm>
            <a:off x="298807" y="1751888"/>
            <a:ext cx="3750199" cy="3098028"/>
          </a:xfrm>
        </p:spPr>
        <p:txBody>
          <a:bodyPr>
            <a:spAutoFit/>
          </a:bodyPr>
          <a:lstStyle>
            <a:lvl1pPr marL="0" indent="0">
              <a:buNone/>
              <a:defRPr sz="1800">
                <a:latin typeface="+mn-lt"/>
              </a:defRPr>
            </a:lvl1pPr>
          </a:lstStyle>
          <a:p>
            <a:pPr lvl="0"/>
            <a:r>
              <a:rPr lang="en-US"/>
              <a:t>TITLE</a:t>
            </a:r>
          </a:p>
          <a:p>
            <a:pPr lvl="0"/>
            <a:r>
              <a:rPr lang="en-US"/>
              <a:t>If there is smaller text that would go here.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Aliquam</a:t>
            </a:r>
            <a:r>
              <a:rPr lang="en-US"/>
              <a:t> sed nisi vitae </a:t>
            </a:r>
            <a:r>
              <a:rPr lang="en-US" err="1"/>
              <a:t>risus</a:t>
            </a:r>
            <a:r>
              <a:rPr lang="en-US"/>
              <a:t> </a:t>
            </a:r>
            <a:r>
              <a:rPr lang="en-US" err="1"/>
              <a:t>rhoncus</a:t>
            </a:r>
            <a:r>
              <a:rPr lang="en-US"/>
              <a:t> tie </a:t>
            </a:r>
            <a:r>
              <a:rPr lang="en-US" err="1"/>
              <a:t>tie</a:t>
            </a:r>
            <a:r>
              <a:rPr lang="en-US"/>
              <a:t> </a:t>
            </a:r>
            <a:r>
              <a:rPr lang="en-US" err="1"/>
              <a:t>tie</a:t>
            </a:r>
            <a:r>
              <a:rPr lang="en-US"/>
              <a:t> </a:t>
            </a:r>
            <a:r>
              <a:rPr lang="en-US" err="1"/>
              <a:t>condim</a:t>
            </a:r>
            <a:r>
              <a:rPr lang="en-US"/>
              <a:t> </a:t>
            </a:r>
            <a:r>
              <a:rPr lang="en-US" err="1"/>
              <a:t>entum</a:t>
            </a:r>
            <a:r>
              <a:rPr lang="en-US"/>
              <a:t>. </a:t>
            </a:r>
          </a:p>
          <a:p>
            <a:pPr lvl="0"/>
            <a:r>
              <a:rPr lang="en-US" err="1"/>
              <a:t>Phasellus</a:t>
            </a:r>
            <a:r>
              <a:rPr lang="en-US"/>
              <a:t> in </a:t>
            </a:r>
            <a:r>
              <a:rPr lang="en-US" err="1"/>
              <a:t>hendrerit</a:t>
            </a:r>
            <a:r>
              <a:rPr lang="en-US"/>
              <a:t> magna, a </a:t>
            </a:r>
            <a:r>
              <a:rPr lang="en-US" err="1"/>
              <a:t>accumsan</a:t>
            </a:r>
            <a:r>
              <a:rPr lang="en-US"/>
              <a:t> </a:t>
            </a:r>
            <a:r>
              <a:rPr lang="en-US" err="1"/>
              <a:t>velit</a:t>
            </a:r>
            <a:r>
              <a:rPr lang="en-US"/>
              <a:t>. Morbi </a:t>
            </a:r>
            <a:r>
              <a:rPr lang="en-US" err="1"/>
              <a:t>aliquam</a:t>
            </a:r>
            <a:r>
              <a:rPr lang="en-US"/>
              <a:t> magna </a:t>
            </a:r>
            <a:r>
              <a:rPr lang="en-US" err="1"/>
              <a:t>eu</a:t>
            </a:r>
            <a:r>
              <a:rPr lang="en-US"/>
              <a:t> </a:t>
            </a:r>
            <a:r>
              <a:rPr lang="en-US" err="1"/>
              <a:t>metus</a:t>
            </a:r>
            <a:r>
              <a:rPr lang="en-US"/>
              <a:t> </a:t>
            </a:r>
            <a:r>
              <a:rPr lang="en-US" err="1"/>
              <a:t>molestie</a:t>
            </a:r>
            <a:r>
              <a:rPr lang="en-US"/>
              <a:t> </a:t>
            </a:r>
            <a:r>
              <a:rPr lang="en-US" err="1"/>
              <a:t>fringilla</a:t>
            </a:r>
            <a:r>
              <a:rPr lang="en-US"/>
              <a:t>. </a:t>
            </a:r>
            <a:r>
              <a:rPr lang="en-US" err="1"/>
              <a:t>Suspendisse</a:t>
            </a:r>
            <a:r>
              <a:rPr lang="en-US"/>
              <a:t> </a:t>
            </a:r>
            <a:r>
              <a:rPr lang="en-US" err="1"/>
              <a:t>leo</a:t>
            </a:r>
            <a:r>
              <a:rPr lang="en-US"/>
              <a:t> </a:t>
            </a:r>
            <a:r>
              <a:rPr lang="en-US" err="1"/>
              <a:t>erat</a:t>
            </a:r>
            <a:r>
              <a:rPr lang="en-US"/>
              <a:t>, </a:t>
            </a:r>
            <a:r>
              <a:rPr lang="en-US" err="1"/>
              <a:t>condimentum</a:t>
            </a:r>
            <a:r>
              <a:rPr lang="en-US"/>
              <a:t> sed eros in, vestibulum </a:t>
            </a:r>
            <a:r>
              <a:rPr lang="en-US" err="1"/>
              <a:t>tincidunt</a:t>
            </a:r>
            <a:r>
              <a:rPr lang="en-US"/>
              <a:t> </a:t>
            </a:r>
            <a:r>
              <a:rPr lang="en-US" err="1"/>
              <a:t>elit</a:t>
            </a:r>
            <a:r>
              <a:rPr lang="en-US"/>
              <a:t>.</a:t>
            </a:r>
          </a:p>
        </p:txBody>
      </p:sp>
      <p:sp>
        <p:nvSpPr>
          <p:cNvPr id="24" name="Rectangle 23">
            <a:extLst>
              <a:ext uri="{FF2B5EF4-FFF2-40B4-BE49-F238E27FC236}">
                <a16:creationId xmlns:a16="http://schemas.microsoft.com/office/drawing/2014/main" id="{5DD02BB2-A349-B449-B34B-9F8A7EDCAE6A}"/>
              </a:ext>
            </a:extLst>
          </p:cNvPr>
          <p:cNvSpPr/>
          <p:nvPr userDrawn="1"/>
        </p:nvSpPr>
        <p:spPr bwMode="ltGray">
          <a:xfrm>
            <a:off x="0" y="0"/>
            <a:ext cx="12192000" cy="129539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70B0217-EA68-354A-A48D-B84CFF40EFAA}"/>
              </a:ext>
            </a:extLst>
          </p:cNvPr>
          <p:cNvSpPr>
            <a:spLocks noGrp="1"/>
          </p:cNvSpPr>
          <p:nvPr>
            <p:ph type="title" hasCustomPrompt="1"/>
          </p:nvPr>
        </p:nvSpPr>
        <p:spPr>
          <a:xfrm>
            <a:off x="298807" y="397384"/>
            <a:ext cx="11612880" cy="600934"/>
          </a:xfrm>
        </p:spPr>
        <p:txBody>
          <a:bodyPr tIns="0" rIns="0" bIns="0">
            <a:spAutoFit/>
          </a:bodyPr>
          <a:lstStyle>
            <a:lvl1pPr>
              <a:defRPr sz="4400">
                <a:latin typeface="+mj-lt"/>
              </a:defRPr>
            </a:lvl1pPr>
          </a:lstStyle>
          <a:p>
            <a:r>
              <a:rPr lang="en-US"/>
              <a:t>Title</a:t>
            </a:r>
          </a:p>
        </p:txBody>
      </p:sp>
      <p:cxnSp>
        <p:nvCxnSpPr>
          <p:cNvPr id="26" name="Straight Connector 25">
            <a:extLst>
              <a:ext uri="{FF2B5EF4-FFF2-40B4-BE49-F238E27FC236}">
                <a16:creationId xmlns:a16="http://schemas.microsoft.com/office/drawing/2014/main" id="{A93DA1AB-09A5-314D-BCCB-6945E5818024}"/>
              </a:ext>
            </a:extLst>
          </p:cNvPr>
          <p:cNvCxnSpPr>
            <a:cxnSpLocks/>
          </p:cNvCxnSpPr>
          <p:nvPr userDrawn="1"/>
        </p:nvCxnSpPr>
        <p:spPr>
          <a:xfrm>
            <a:off x="298807" y="1676400"/>
            <a:ext cx="366364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F0F1F258-3B13-754D-AC48-D4E7BD8DB305}"/>
              </a:ext>
            </a:extLst>
          </p:cNvPr>
          <p:cNvCxnSpPr>
            <a:cxnSpLocks/>
          </p:cNvCxnSpPr>
          <p:nvPr userDrawn="1"/>
        </p:nvCxnSpPr>
        <p:spPr>
          <a:xfrm>
            <a:off x="4234720" y="1676400"/>
            <a:ext cx="375573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22124D61-157D-5A41-AC8A-71BDF25C5052}"/>
              </a:ext>
            </a:extLst>
          </p:cNvPr>
          <p:cNvCxnSpPr>
            <a:cxnSpLocks/>
          </p:cNvCxnSpPr>
          <p:nvPr userDrawn="1"/>
        </p:nvCxnSpPr>
        <p:spPr>
          <a:xfrm>
            <a:off x="8170632" y="1676400"/>
            <a:ext cx="3752616"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 Placeholder 3">
            <a:extLst>
              <a:ext uri="{FF2B5EF4-FFF2-40B4-BE49-F238E27FC236}">
                <a16:creationId xmlns:a16="http://schemas.microsoft.com/office/drawing/2014/main" id="{0C60BDC8-1BA3-49C3-B443-05C9279F27DA}"/>
              </a:ext>
            </a:extLst>
          </p:cNvPr>
          <p:cNvSpPr>
            <a:spLocks noGrp="1"/>
          </p:cNvSpPr>
          <p:nvPr>
            <p:ph type="body" sz="quarter" idx="41" hasCustomPrompt="1"/>
          </p:nvPr>
        </p:nvSpPr>
        <p:spPr>
          <a:xfrm>
            <a:off x="4234720" y="1755648"/>
            <a:ext cx="3750199" cy="3098028"/>
          </a:xfrm>
        </p:spPr>
        <p:txBody>
          <a:bodyPr>
            <a:spAutoFit/>
          </a:bodyPr>
          <a:lstStyle>
            <a:lvl1pPr marL="0" indent="0">
              <a:buNone/>
              <a:defRPr sz="1800">
                <a:latin typeface="+mn-lt"/>
              </a:defRPr>
            </a:lvl1pPr>
          </a:lstStyle>
          <a:p>
            <a:pPr lvl="0"/>
            <a:r>
              <a:rPr lang="en-US"/>
              <a:t>TITLE</a:t>
            </a:r>
          </a:p>
          <a:p>
            <a:pPr lvl="0"/>
            <a:r>
              <a:rPr lang="en-US"/>
              <a:t>If there is smaller text that would go here.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Aliquam</a:t>
            </a:r>
            <a:r>
              <a:rPr lang="en-US"/>
              <a:t> sed nisi vitae </a:t>
            </a:r>
            <a:r>
              <a:rPr lang="en-US" err="1"/>
              <a:t>risus</a:t>
            </a:r>
            <a:r>
              <a:rPr lang="en-US"/>
              <a:t> </a:t>
            </a:r>
            <a:r>
              <a:rPr lang="en-US" err="1"/>
              <a:t>rhoncus</a:t>
            </a:r>
            <a:r>
              <a:rPr lang="en-US"/>
              <a:t> tie </a:t>
            </a:r>
            <a:r>
              <a:rPr lang="en-US" err="1"/>
              <a:t>tie</a:t>
            </a:r>
            <a:r>
              <a:rPr lang="en-US"/>
              <a:t> </a:t>
            </a:r>
            <a:r>
              <a:rPr lang="en-US" err="1"/>
              <a:t>tie</a:t>
            </a:r>
            <a:r>
              <a:rPr lang="en-US"/>
              <a:t> </a:t>
            </a:r>
            <a:r>
              <a:rPr lang="en-US" err="1"/>
              <a:t>condim</a:t>
            </a:r>
            <a:r>
              <a:rPr lang="en-US"/>
              <a:t> </a:t>
            </a:r>
            <a:r>
              <a:rPr lang="en-US" err="1"/>
              <a:t>entum</a:t>
            </a:r>
            <a:r>
              <a:rPr lang="en-US"/>
              <a:t>. </a:t>
            </a:r>
          </a:p>
          <a:p>
            <a:pPr lvl="0"/>
            <a:r>
              <a:rPr lang="en-US" err="1"/>
              <a:t>Phasellus</a:t>
            </a:r>
            <a:r>
              <a:rPr lang="en-US"/>
              <a:t> in </a:t>
            </a:r>
            <a:r>
              <a:rPr lang="en-US" err="1"/>
              <a:t>hendrerit</a:t>
            </a:r>
            <a:r>
              <a:rPr lang="en-US"/>
              <a:t> magna, a </a:t>
            </a:r>
            <a:r>
              <a:rPr lang="en-US" err="1"/>
              <a:t>accumsan</a:t>
            </a:r>
            <a:r>
              <a:rPr lang="en-US"/>
              <a:t> </a:t>
            </a:r>
            <a:r>
              <a:rPr lang="en-US" err="1"/>
              <a:t>velit</a:t>
            </a:r>
            <a:r>
              <a:rPr lang="en-US"/>
              <a:t>. Morbi </a:t>
            </a:r>
            <a:r>
              <a:rPr lang="en-US" err="1"/>
              <a:t>aliquam</a:t>
            </a:r>
            <a:r>
              <a:rPr lang="en-US"/>
              <a:t> magna </a:t>
            </a:r>
            <a:r>
              <a:rPr lang="en-US" err="1"/>
              <a:t>eu</a:t>
            </a:r>
            <a:r>
              <a:rPr lang="en-US"/>
              <a:t> </a:t>
            </a:r>
            <a:r>
              <a:rPr lang="en-US" err="1"/>
              <a:t>metus</a:t>
            </a:r>
            <a:r>
              <a:rPr lang="en-US"/>
              <a:t> </a:t>
            </a:r>
            <a:r>
              <a:rPr lang="en-US" err="1"/>
              <a:t>molestie</a:t>
            </a:r>
            <a:r>
              <a:rPr lang="en-US"/>
              <a:t> </a:t>
            </a:r>
            <a:r>
              <a:rPr lang="en-US" err="1"/>
              <a:t>fringilla</a:t>
            </a:r>
            <a:r>
              <a:rPr lang="en-US"/>
              <a:t>. </a:t>
            </a:r>
            <a:r>
              <a:rPr lang="en-US" err="1"/>
              <a:t>Suspendisse</a:t>
            </a:r>
            <a:r>
              <a:rPr lang="en-US"/>
              <a:t> </a:t>
            </a:r>
            <a:r>
              <a:rPr lang="en-US" err="1"/>
              <a:t>leo</a:t>
            </a:r>
            <a:r>
              <a:rPr lang="en-US"/>
              <a:t> </a:t>
            </a:r>
            <a:r>
              <a:rPr lang="en-US" err="1"/>
              <a:t>erat</a:t>
            </a:r>
            <a:r>
              <a:rPr lang="en-US"/>
              <a:t>, </a:t>
            </a:r>
            <a:r>
              <a:rPr lang="en-US" err="1"/>
              <a:t>condimentum</a:t>
            </a:r>
            <a:r>
              <a:rPr lang="en-US"/>
              <a:t> sed eros in, vestibulum </a:t>
            </a:r>
            <a:r>
              <a:rPr lang="en-US" err="1"/>
              <a:t>tincidunt</a:t>
            </a:r>
            <a:r>
              <a:rPr lang="en-US"/>
              <a:t> </a:t>
            </a:r>
            <a:r>
              <a:rPr lang="en-US" err="1"/>
              <a:t>elit</a:t>
            </a:r>
            <a:r>
              <a:rPr lang="en-US"/>
              <a:t>.</a:t>
            </a:r>
          </a:p>
        </p:txBody>
      </p:sp>
      <p:sp>
        <p:nvSpPr>
          <p:cNvPr id="22" name="Text Placeholder 3">
            <a:extLst>
              <a:ext uri="{FF2B5EF4-FFF2-40B4-BE49-F238E27FC236}">
                <a16:creationId xmlns:a16="http://schemas.microsoft.com/office/drawing/2014/main" id="{BFDE5049-BDDE-4EAA-8277-983CD14E1184}"/>
              </a:ext>
            </a:extLst>
          </p:cNvPr>
          <p:cNvSpPr>
            <a:spLocks noGrp="1"/>
          </p:cNvSpPr>
          <p:nvPr>
            <p:ph type="body" sz="quarter" idx="42" hasCustomPrompt="1"/>
          </p:nvPr>
        </p:nvSpPr>
        <p:spPr>
          <a:xfrm>
            <a:off x="8170632" y="1755648"/>
            <a:ext cx="3750199" cy="3098028"/>
          </a:xfrm>
        </p:spPr>
        <p:txBody>
          <a:bodyPr>
            <a:spAutoFit/>
          </a:bodyPr>
          <a:lstStyle>
            <a:lvl1pPr marL="0" indent="0">
              <a:buNone/>
              <a:defRPr sz="1800">
                <a:latin typeface="+mn-lt"/>
              </a:defRPr>
            </a:lvl1pPr>
          </a:lstStyle>
          <a:p>
            <a:pPr lvl="0"/>
            <a:r>
              <a:rPr lang="en-US"/>
              <a:t>TITLE</a:t>
            </a:r>
          </a:p>
          <a:p>
            <a:pPr lvl="0"/>
            <a:r>
              <a:rPr lang="en-US"/>
              <a:t>If there is smaller text that would go here.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Aliquam</a:t>
            </a:r>
            <a:r>
              <a:rPr lang="en-US"/>
              <a:t> sed nisi vitae </a:t>
            </a:r>
            <a:r>
              <a:rPr lang="en-US" err="1"/>
              <a:t>risus</a:t>
            </a:r>
            <a:r>
              <a:rPr lang="en-US"/>
              <a:t> </a:t>
            </a:r>
            <a:r>
              <a:rPr lang="en-US" err="1"/>
              <a:t>rhoncus</a:t>
            </a:r>
            <a:r>
              <a:rPr lang="en-US"/>
              <a:t> tie </a:t>
            </a:r>
            <a:r>
              <a:rPr lang="en-US" err="1"/>
              <a:t>tie</a:t>
            </a:r>
            <a:r>
              <a:rPr lang="en-US"/>
              <a:t> </a:t>
            </a:r>
            <a:r>
              <a:rPr lang="en-US" err="1"/>
              <a:t>tie</a:t>
            </a:r>
            <a:r>
              <a:rPr lang="en-US"/>
              <a:t> </a:t>
            </a:r>
            <a:r>
              <a:rPr lang="en-US" err="1"/>
              <a:t>condim</a:t>
            </a:r>
            <a:r>
              <a:rPr lang="en-US"/>
              <a:t> </a:t>
            </a:r>
            <a:r>
              <a:rPr lang="en-US" err="1"/>
              <a:t>entum</a:t>
            </a:r>
            <a:r>
              <a:rPr lang="en-US"/>
              <a:t>. </a:t>
            </a:r>
          </a:p>
          <a:p>
            <a:pPr lvl="0"/>
            <a:r>
              <a:rPr lang="en-US" err="1"/>
              <a:t>Phasellus</a:t>
            </a:r>
            <a:r>
              <a:rPr lang="en-US"/>
              <a:t> in </a:t>
            </a:r>
            <a:r>
              <a:rPr lang="en-US" err="1"/>
              <a:t>hendrerit</a:t>
            </a:r>
            <a:r>
              <a:rPr lang="en-US"/>
              <a:t> magna, a </a:t>
            </a:r>
            <a:r>
              <a:rPr lang="en-US" err="1"/>
              <a:t>accumsan</a:t>
            </a:r>
            <a:r>
              <a:rPr lang="en-US"/>
              <a:t> </a:t>
            </a:r>
            <a:r>
              <a:rPr lang="en-US" err="1"/>
              <a:t>velit</a:t>
            </a:r>
            <a:r>
              <a:rPr lang="en-US"/>
              <a:t>. Morbi </a:t>
            </a:r>
            <a:r>
              <a:rPr lang="en-US" err="1"/>
              <a:t>aliquam</a:t>
            </a:r>
            <a:r>
              <a:rPr lang="en-US"/>
              <a:t> magna </a:t>
            </a:r>
            <a:r>
              <a:rPr lang="en-US" err="1"/>
              <a:t>eu</a:t>
            </a:r>
            <a:r>
              <a:rPr lang="en-US"/>
              <a:t> </a:t>
            </a:r>
            <a:r>
              <a:rPr lang="en-US" err="1"/>
              <a:t>metus</a:t>
            </a:r>
            <a:r>
              <a:rPr lang="en-US"/>
              <a:t> </a:t>
            </a:r>
            <a:r>
              <a:rPr lang="en-US" err="1"/>
              <a:t>molestie</a:t>
            </a:r>
            <a:r>
              <a:rPr lang="en-US"/>
              <a:t> </a:t>
            </a:r>
            <a:r>
              <a:rPr lang="en-US" err="1"/>
              <a:t>fringilla</a:t>
            </a:r>
            <a:r>
              <a:rPr lang="en-US"/>
              <a:t>. </a:t>
            </a:r>
            <a:r>
              <a:rPr lang="en-US" err="1"/>
              <a:t>Suspendisse</a:t>
            </a:r>
            <a:r>
              <a:rPr lang="en-US"/>
              <a:t> </a:t>
            </a:r>
            <a:r>
              <a:rPr lang="en-US" err="1"/>
              <a:t>leo</a:t>
            </a:r>
            <a:r>
              <a:rPr lang="en-US"/>
              <a:t> </a:t>
            </a:r>
            <a:r>
              <a:rPr lang="en-US" err="1"/>
              <a:t>erat</a:t>
            </a:r>
            <a:r>
              <a:rPr lang="en-US"/>
              <a:t>, </a:t>
            </a:r>
            <a:r>
              <a:rPr lang="en-US" err="1"/>
              <a:t>condimentum</a:t>
            </a:r>
            <a:r>
              <a:rPr lang="en-US"/>
              <a:t> sed eros in, vestibulum </a:t>
            </a:r>
            <a:r>
              <a:rPr lang="en-US" err="1"/>
              <a:t>tincidunt</a:t>
            </a:r>
            <a:r>
              <a:rPr lang="en-US"/>
              <a:t> </a:t>
            </a:r>
            <a:r>
              <a:rPr lang="en-US" err="1"/>
              <a:t>elit</a:t>
            </a:r>
            <a:r>
              <a:rPr lang="en-US"/>
              <a:t>.</a:t>
            </a:r>
          </a:p>
        </p:txBody>
      </p:sp>
      <p:sp>
        <p:nvSpPr>
          <p:cNvPr id="14" name="Slide Number Placeholder 6">
            <a:extLst>
              <a:ext uri="{FF2B5EF4-FFF2-40B4-BE49-F238E27FC236}">
                <a16:creationId xmlns:a16="http://schemas.microsoft.com/office/drawing/2014/main" id="{CDF2CF8B-BB79-49A9-9E24-8E7210963283}"/>
              </a:ext>
            </a:extLst>
          </p:cNvPr>
          <p:cNvSpPr>
            <a:spLocks noGrp="1"/>
          </p:cNvSpPr>
          <p:nvPr>
            <p:ph type="sldNum" sz="quarter" idx="12"/>
          </p:nvPr>
        </p:nvSpPr>
        <p:spPr>
          <a:xfrm>
            <a:off x="298450" y="6457053"/>
            <a:ext cx="252409" cy="153888"/>
          </a:xfrm>
          <a:prstGeom prst="rect">
            <a:avLst/>
          </a:prstGeom>
        </p:spPr>
        <p:txBody>
          <a:bodyPr lIns="0" tIns="0" rIns="0" bIns="0" anchor="ctr" anchorCtr="0">
            <a:spAutoFit/>
          </a:bodyPr>
          <a:lstStyle>
            <a:lvl1pPr>
              <a:defRPr sz="1000">
                <a:latin typeface="+mn-lt"/>
              </a:defRPr>
            </a:lvl1pPr>
          </a:lstStyle>
          <a:p>
            <a:pPr algn="l"/>
            <a:fld id="{7EAD36D4-32FF-544B-9EC2-1F035E0F636E}" type="slidenum">
              <a:rPr lang="en-US" smtClean="0">
                <a:solidFill>
                  <a:schemeClr val="tx1"/>
                </a:solidFill>
              </a:rPr>
              <a:pPr algn="l"/>
              <a:t>‹#›</a:t>
            </a:fld>
            <a:endParaRPr lang="en-US">
              <a:solidFill>
                <a:schemeClr val="tx1"/>
              </a:solidFill>
            </a:endParaRPr>
          </a:p>
        </p:txBody>
      </p:sp>
    </p:spTree>
    <p:extLst>
      <p:ext uri="{BB962C8B-B14F-4D97-AF65-F5344CB8AC3E}">
        <p14:creationId xmlns:p14="http://schemas.microsoft.com/office/powerpoint/2010/main" val="201545734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ubtilte &amp; 3 Vertical Columns">
    <p:bg>
      <p:bgPr>
        <a:solidFill>
          <a:schemeClr val="bg1"/>
        </a:solidFill>
        <a:effectLst/>
      </p:bgPr>
    </p:bg>
    <p:spTree>
      <p:nvGrpSpPr>
        <p:cNvPr id="1" name=""/>
        <p:cNvGrpSpPr/>
        <p:nvPr/>
      </p:nvGrpSpPr>
      <p:grpSpPr>
        <a:xfrm>
          <a:off x="0" y="0"/>
          <a:ext cx="0" cy="0"/>
          <a:chOff x="0" y="0"/>
          <a:chExt cx="0" cy="0"/>
        </a:xfrm>
      </p:grpSpPr>
      <p:sp>
        <p:nvSpPr>
          <p:cNvPr id="28" name="Text Placeholder 3">
            <a:extLst>
              <a:ext uri="{FF2B5EF4-FFF2-40B4-BE49-F238E27FC236}">
                <a16:creationId xmlns:a16="http://schemas.microsoft.com/office/drawing/2014/main" id="{851D82BA-2CF0-49C2-A05B-8162B5F86313}"/>
              </a:ext>
            </a:extLst>
          </p:cNvPr>
          <p:cNvSpPr>
            <a:spLocks noGrp="1"/>
          </p:cNvSpPr>
          <p:nvPr>
            <p:ph type="body" sz="quarter" idx="40" hasCustomPrompt="1"/>
          </p:nvPr>
        </p:nvSpPr>
        <p:spPr>
          <a:xfrm>
            <a:off x="8168650" y="2467947"/>
            <a:ext cx="3750199" cy="1757639"/>
          </a:xfrm>
        </p:spPr>
        <p:txBody>
          <a:bodyPr>
            <a:spAutoFit/>
          </a:bodyPr>
          <a:lstStyle>
            <a:lvl1pPr marL="0" indent="0">
              <a:buNone/>
              <a:defRPr sz="1800">
                <a:latin typeface="+mn-lt"/>
              </a:defRPr>
            </a:lvl1pPr>
          </a:lstStyle>
          <a:p>
            <a:pPr lvl="0"/>
            <a:r>
              <a:rPr lang="en-US"/>
              <a:t>TITLE</a:t>
            </a:r>
          </a:p>
          <a:p>
            <a:pPr lvl="0"/>
            <a:r>
              <a:rPr lang="en-US"/>
              <a:t>If there is smaller text that would go here.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Aliquam</a:t>
            </a:r>
            <a:r>
              <a:rPr lang="en-US"/>
              <a:t> sed nisi vitae </a:t>
            </a:r>
            <a:r>
              <a:rPr lang="en-US" err="1"/>
              <a:t>risus</a:t>
            </a:r>
            <a:r>
              <a:rPr lang="en-US"/>
              <a:t> </a:t>
            </a:r>
            <a:r>
              <a:rPr lang="en-US" err="1"/>
              <a:t>rhoncus</a:t>
            </a:r>
            <a:r>
              <a:rPr lang="en-US"/>
              <a:t> tie </a:t>
            </a:r>
            <a:r>
              <a:rPr lang="en-US" err="1"/>
              <a:t>tie</a:t>
            </a:r>
            <a:r>
              <a:rPr lang="en-US"/>
              <a:t> </a:t>
            </a:r>
            <a:r>
              <a:rPr lang="en-US" err="1"/>
              <a:t>tie</a:t>
            </a:r>
            <a:r>
              <a:rPr lang="en-US"/>
              <a:t> </a:t>
            </a:r>
            <a:r>
              <a:rPr lang="en-US" err="1"/>
              <a:t>condim</a:t>
            </a:r>
            <a:r>
              <a:rPr lang="en-US"/>
              <a:t> </a:t>
            </a:r>
            <a:r>
              <a:rPr lang="en-US" err="1"/>
              <a:t>entum</a:t>
            </a:r>
            <a:r>
              <a:rPr lang="en-US"/>
              <a:t>. </a:t>
            </a:r>
          </a:p>
        </p:txBody>
      </p:sp>
      <p:sp>
        <p:nvSpPr>
          <p:cNvPr id="27" name="Text Placeholder 3">
            <a:extLst>
              <a:ext uri="{FF2B5EF4-FFF2-40B4-BE49-F238E27FC236}">
                <a16:creationId xmlns:a16="http://schemas.microsoft.com/office/drawing/2014/main" id="{47997759-B12D-4DA8-A6BE-DC032712044A}"/>
              </a:ext>
            </a:extLst>
          </p:cNvPr>
          <p:cNvSpPr>
            <a:spLocks noGrp="1"/>
          </p:cNvSpPr>
          <p:nvPr>
            <p:ph type="body" sz="quarter" idx="39" hasCustomPrompt="1"/>
          </p:nvPr>
        </p:nvSpPr>
        <p:spPr>
          <a:xfrm>
            <a:off x="4254354" y="2467947"/>
            <a:ext cx="3750199" cy="1757639"/>
          </a:xfrm>
        </p:spPr>
        <p:txBody>
          <a:bodyPr>
            <a:spAutoFit/>
          </a:bodyPr>
          <a:lstStyle>
            <a:lvl1pPr marL="0" indent="0">
              <a:buNone/>
              <a:defRPr sz="1800">
                <a:latin typeface="+mn-lt"/>
              </a:defRPr>
            </a:lvl1pPr>
          </a:lstStyle>
          <a:p>
            <a:pPr lvl="0"/>
            <a:r>
              <a:rPr lang="en-US"/>
              <a:t>TITLE</a:t>
            </a:r>
          </a:p>
          <a:p>
            <a:pPr lvl="0"/>
            <a:r>
              <a:rPr lang="en-US"/>
              <a:t>If there is smaller text that would go here.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Aliquam</a:t>
            </a:r>
            <a:r>
              <a:rPr lang="en-US"/>
              <a:t> sed nisi vitae </a:t>
            </a:r>
            <a:r>
              <a:rPr lang="en-US" err="1"/>
              <a:t>risus</a:t>
            </a:r>
            <a:r>
              <a:rPr lang="en-US"/>
              <a:t> </a:t>
            </a:r>
            <a:r>
              <a:rPr lang="en-US" err="1"/>
              <a:t>rhoncus</a:t>
            </a:r>
            <a:r>
              <a:rPr lang="en-US"/>
              <a:t> tie </a:t>
            </a:r>
            <a:r>
              <a:rPr lang="en-US" err="1"/>
              <a:t>tie</a:t>
            </a:r>
            <a:r>
              <a:rPr lang="en-US"/>
              <a:t> </a:t>
            </a:r>
            <a:r>
              <a:rPr lang="en-US" err="1"/>
              <a:t>tie</a:t>
            </a:r>
            <a:r>
              <a:rPr lang="en-US"/>
              <a:t> </a:t>
            </a:r>
            <a:r>
              <a:rPr lang="en-US" err="1"/>
              <a:t>condim</a:t>
            </a:r>
            <a:r>
              <a:rPr lang="en-US"/>
              <a:t> </a:t>
            </a:r>
            <a:r>
              <a:rPr lang="en-US" err="1"/>
              <a:t>entum</a:t>
            </a:r>
            <a:r>
              <a:rPr lang="en-US"/>
              <a:t>. </a:t>
            </a:r>
          </a:p>
        </p:txBody>
      </p:sp>
      <p:sp>
        <p:nvSpPr>
          <p:cNvPr id="37" name="Rectangle 36">
            <a:extLst>
              <a:ext uri="{FF2B5EF4-FFF2-40B4-BE49-F238E27FC236}">
                <a16:creationId xmlns:a16="http://schemas.microsoft.com/office/drawing/2014/main" id="{81706409-1638-CF42-BBFF-6E2EEACF4246}"/>
              </a:ext>
            </a:extLst>
          </p:cNvPr>
          <p:cNvSpPr/>
          <p:nvPr userDrawn="1"/>
        </p:nvSpPr>
        <p:spPr bwMode="ltGray">
          <a:xfrm>
            <a:off x="0" y="0"/>
            <a:ext cx="12192000" cy="129539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itle 1">
            <a:extLst>
              <a:ext uri="{FF2B5EF4-FFF2-40B4-BE49-F238E27FC236}">
                <a16:creationId xmlns:a16="http://schemas.microsoft.com/office/drawing/2014/main" id="{54F92A84-5541-104C-A5CF-C6291C2F6DDD}"/>
              </a:ext>
            </a:extLst>
          </p:cNvPr>
          <p:cNvSpPr>
            <a:spLocks noGrp="1"/>
          </p:cNvSpPr>
          <p:nvPr>
            <p:ph type="title" hasCustomPrompt="1"/>
          </p:nvPr>
        </p:nvSpPr>
        <p:spPr>
          <a:xfrm>
            <a:off x="298807" y="397384"/>
            <a:ext cx="11612880" cy="600934"/>
          </a:xfrm>
        </p:spPr>
        <p:txBody>
          <a:bodyPr tIns="0" rIns="0" bIns="0">
            <a:spAutoFit/>
          </a:bodyPr>
          <a:lstStyle>
            <a:lvl1pPr>
              <a:defRPr sz="4400">
                <a:latin typeface="+mj-lt"/>
              </a:defRPr>
            </a:lvl1pPr>
          </a:lstStyle>
          <a:p>
            <a:r>
              <a:rPr lang="en-US"/>
              <a:t>Title</a:t>
            </a:r>
          </a:p>
        </p:txBody>
      </p:sp>
      <p:sp>
        <p:nvSpPr>
          <p:cNvPr id="18" name="Text Placeholder 3">
            <a:extLst>
              <a:ext uri="{FF2B5EF4-FFF2-40B4-BE49-F238E27FC236}">
                <a16:creationId xmlns:a16="http://schemas.microsoft.com/office/drawing/2014/main" id="{BA9ED2A4-0132-4073-A571-12EBCE3F1A9B}"/>
              </a:ext>
            </a:extLst>
          </p:cNvPr>
          <p:cNvSpPr>
            <a:spLocks noGrp="1"/>
          </p:cNvSpPr>
          <p:nvPr>
            <p:ph type="body" sz="quarter" idx="38" hasCustomPrompt="1"/>
          </p:nvPr>
        </p:nvSpPr>
        <p:spPr>
          <a:xfrm>
            <a:off x="340057" y="2467947"/>
            <a:ext cx="3750199" cy="1757639"/>
          </a:xfrm>
        </p:spPr>
        <p:txBody>
          <a:bodyPr>
            <a:spAutoFit/>
          </a:bodyPr>
          <a:lstStyle>
            <a:lvl1pPr marL="0" indent="0">
              <a:buNone/>
              <a:defRPr sz="1800">
                <a:latin typeface="+mn-lt"/>
              </a:defRPr>
            </a:lvl1pPr>
          </a:lstStyle>
          <a:p>
            <a:pPr lvl="0"/>
            <a:r>
              <a:rPr lang="en-US"/>
              <a:t>TITLE</a:t>
            </a:r>
          </a:p>
          <a:p>
            <a:pPr lvl="0"/>
            <a:r>
              <a:rPr lang="en-US"/>
              <a:t>If there is smaller text that would go here.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Aliquam</a:t>
            </a:r>
            <a:r>
              <a:rPr lang="en-US"/>
              <a:t> sed nisi vitae </a:t>
            </a:r>
            <a:r>
              <a:rPr lang="en-US" err="1"/>
              <a:t>risus</a:t>
            </a:r>
            <a:r>
              <a:rPr lang="en-US"/>
              <a:t> </a:t>
            </a:r>
            <a:r>
              <a:rPr lang="en-US" err="1"/>
              <a:t>rhoncus</a:t>
            </a:r>
            <a:r>
              <a:rPr lang="en-US"/>
              <a:t> tie </a:t>
            </a:r>
            <a:r>
              <a:rPr lang="en-US" err="1"/>
              <a:t>tie</a:t>
            </a:r>
            <a:r>
              <a:rPr lang="en-US"/>
              <a:t> </a:t>
            </a:r>
            <a:r>
              <a:rPr lang="en-US" err="1"/>
              <a:t>tie</a:t>
            </a:r>
            <a:r>
              <a:rPr lang="en-US"/>
              <a:t> </a:t>
            </a:r>
            <a:r>
              <a:rPr lang="en-US" err="1"/>
              <a:t>condim</a:t>
            </a:r>
            <a:r>
              <a:rPr lang="en-US"/>
              <a:t> </a:t>
            </a:r>
            <a:r>
              <a:rPr lang="en-US" err="1"/>
              <a:t>entum</a:t>
            </a:r>
            <a:r>
              <a:rPr lang="en-US"/>
              <a:t>. </a:t>
            </a:r>
          </a:p>
        </p:txBody>
      </p:sp>
      <p:sp>
        <p:nvSpPr>
          <p:cNvPr id="19" name="Slide Number Placeholder 6">
            <a:extLst>
              <a:ext uri="{FF2B5EF4-FFF2-40B4-BE49-F238E27FC236}">
                <a16:creationId xmlns:a16="http://schemas.microsoft.com/office/drawing/2014/main" id="{94775A7B-416A-4409-966D-D7AD42E2DD6F}"/>
              </a:ext>
            </a:extLst>
          </p:cNvPr>
          <p:cNvSpPr>
            <a:spLocks noGrp="1"/>
          </p:cNvSpPr>
          <p:nvPr>
            <p:ph type="sldNum" sz="quarter" idx="12"/>
          </p:nvPr>
        </p:nvSpPr>
        <p:spPr>
          <a:xfrm>
            <a:off x="298450" y="6457053"/>
            <a:ext cx="252409" cy="153888"/>
          </a:xfrm>
          <a:prstGeom prst="rect">
            <a:avLst/>
          </a:prstGeom>
        </p:spPr>
        <p:txBody>
          <a:bodyPr lIns="0" tIns="0" rIns="0" bIns="0" anchor="ctr" anchorCtr="0">
            <a:spAutoFit/>
          </a:bodyPr>
          <a:lstStyle>
            <a:lvl1pPr>
              <a:defRPr sz="1000">
                <a:latin typeface="+mn-lt"/>
              </a:defRPr>
            </a:lvl1pPr>
          </a:lstStyle>
          <a:p>
            <a:pPr algn="l"/>
            <a:fld id="{7EAD36D4-32FF-544B-9EC2-1F035E0F636E}" type="slidenum">
              <a:rPr lang="en-US" smtClean="0">
                <a:solidFill>
                  <a:schemeClr val="tx1"/>
                </a:solidFill>
              </a:rPr>
              <a:pPr algn="l"/>
              <a:t>‹#›</a:t>
            </a:fld>
            <a:endParaRPr lang="en-US">
              <a:solidFill>
                <a:schemeClr val="tx1"/>
              </a:solidFill>
            </a:endParaRPr>
          </a:p>
        </p:txBody>
      </p:sp>
      <p:sp>
        <p:nvSpPr>
          <p:cNvPr id="23" name="Rectangle 22">
            <a:extLst>
              <a:ext uri="{FF2B5EF4-FFF2-40B4-BE49-F238E27FC236}">
                <a16:creationId xmlns:a16="http://schemas.microsoft.com/office/drawing/2014/main" id="{4B4B948A-C572-406C-A3D5-474CF7ADBB3E}"/>
              </a:ext>
            </a:extLst>
          </p:cNvPr>
          <p:cNvSpPr/>
          <p:nvPr userDrawn="1"/>
        </p:nvSpPr>
        <p:spPr bwMode="ltGray">
          <a:xfrm>
            <a:off x="0" y="1295399"/>
            <a:ext cx="12192000" cy="889001"/>
          </a:xfrm>
          <a:prstGeom prst="rect">
            <a:avLst/>
          </a:prstGeom>
          <a:solidFill>
            <a:schemeClr val="bg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 Placeholder 9">
            <a:extLst>
              <a:ext uri="{FF2B5EF4-FFF2-40B4-BE49-F238E27FC236}">
                <a16:creationId xmlns:a16="http://schemas.microsoft.com/office/drawing/2014/main" id="{F2D77A8F-BAED-4D18-829F-F40BDC6A815A}"/>
              </a:ext>
            </a:extLst>
          </p:cNvPr>
          <p:cNvSpPr>
            <a:spLocks noGrp="1"/>
          </p:cNvSpPr>
          <p:nvPr>
            <p:ph type="body" sz="quarter" idx="15" hasCustomPrompt="1"/>
          </p:nvPr>
        </p:nvSpPr>
        <p:spPr>
          <a:xfrm>
            <a:off x="296825" y="1565621"/>
            <a:ext cx="11612880" cy="348557"/>
          </a:xfrm>
        </p:spPr>
        <p:txBody>
          <a:bodyPr anchor="ctr" anchorCtr="0">
            <a:spAutoFit/>
          </a:bodyPr>
          <a:lstStyle>
            <a:lvl1pPr marL="0" indent="0">
              <a:buNone/>
              <a:defRPr sz="1800">
                <a:latin typeface="+mn-lt"/>
              </a:defRPr>
            </a:lvl1pPr>
          </a:lstStyle>
          <a:p>
            <a:pPr lvl="0"/>
            <a:r>
              <a:rPr lang="en-US"/>
              <a:t>Secondary level text goes here. Lorem ipsum dolor sit </a:t>
            </a:r>
            <a:r>
              <a:rPr lang="en-US" err="1"/>
              <a:t>amet</a:t>
            </a:r>
            <a:r>
              <a:rPr lang="en-US"/>
              <a:t>.</a:t>
            </a:r>
          </a:p>
        </p:txBody>
      </p:sp>
    </p:spTree>
    <p:extLst>
      <p:ext uri="{BB962C8B-B14F-4D97-AF65-F5344CB8AC3E}">
        <p14:creationId xmlns:p14="http://schemas.microsoft.com/office/powerpoint/2010/main" val="333277025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Large Quote &amp; Content Left">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5DD02BB2-A349-B449-B34B-9F8A7EDCAE6A}"/>
              </a:ext>
            </a:extLst>
          </p:cNvPr>
          <p:cNvSpPr/>
          <p:nvPr userDrawn="1"/>
        </p:nvSpPr>
        <p:spPr bwMode="ltGray">
          <a:xfrm>
            <a:off x="0" y="0"/>
            <a:ext cx="6096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itle 1">
            <a:extLst>
              <a:ext uri="{FF2B5EF4-FFF2-40B4-BE49-F238E27FC236}">
                <a16:creationId xmlns:a16="http://schemas.microsoft.com/office/drawing/2014/main" id="{D18F3173-9FEE-4E7C-BA45-2930862CFED5}"/>
              </a:ext>
            </a:extLst>
          </p:cNvPr>
          <p:cNvSpPr>
            <a:spLocks noGrp="1"/>
          </p:cNvSpPr>
          <p:nvPr>
            <p:ph type="title" hasCustomPrompt="1"/>
          </p:nvPr>
        </p:nvSpPr>
        <p:spPr>
          <a:xfrm>
            <a:off x="298808" y="271726"/>
            <a:ext cx="5542434" cy="2995435"/>
          </a:xfrm>
        </p:spPr>
        <p:txBody>
          <a:bodyPr anchor="t" anchorCtr="0">
            <a:spAutoFit/>
          </a:bodyPr>
          <a:lstStyle/>
          <a:p>
            <a:r>
              <a:rPr lang="en-US"/>
              <a:t>Shout out some text from the body, quote. Lorem ipsum dolor sit </a:t>
            </a:r>
            <a:r>
              <a:rPr lang="en-US" err="1"/>
              <a:t>amet</a:t>
            </a:r>
            <a:r>
              <a:rPr lang="en-US"/>
              <a:t>, </a:t>
            </a:r>
            <a:r>
              <a:rPr lang="en-US" err="1"/>
              <a:t>consectetur</a:t>
            </a:r>
            <a:r>
              <a:rPr lang="en-US"/>
              <a:t> </a:t>
            </a:r>
            <a:r>
              <a:rPr lang="en-US" err="1"/>
              <a:t>adipiscing</a:t>
            </a:r>
            <a:r>
              <a:rPr lang="en-US"/>
              <a:t> </a:t>
            </a:r>
            <a:r>
              <a:rPr lang="en-US" err="1"/>
              <a:t>elit</a:t>
            </a:r>
            <a:r>
              <a:rPr lang="en-US"/>
              <a:t>.</a:t>
            </a:r>
          </a:p>
        </p:txBody>
      </p:sp>
      <p:sp>
        <p:nvSpPr>
          <p:cNvPr id="16" name="Text Placeholder 2">
            <a:extLst>
              <a:ext uri="{FF2B5EF4-FFF2-40B4-BE49-F238E27FC236}">
                <a16:creationId xmlns:a16="http://schemas.microsoft.com/office/drawing/2014/main" id="{DBE5A314-1DF1-4E3E-AE3B-581320FCAF46}"/>
              </a:ext>
            </a:extLst>
          </p:cNvPr>
          <p:cNvSpPr>
            <a:spLocks noGrp="1"/>
          </p:cNvSpPr>
          <p:nvPr>
            <p:ph type="body" idx="31" hasCustomPrompt="1"/>
          </p:nvPr>
        </p:nvSpPr>
        <p:spPr>
          <a:xfrm>
            <a:off x="6346787" y="4638422"/>
            <a:ext cx="5552445" cy="975395"/>
          </a:xfrm>
        </p:spPr>
        <p:txBody>
          <a:bodyPr wrap="square" anchor="t" anchorCtr="0">
            <a:spAutoFit/>
          </a:bodyPr>
          <a:lstStyle>
            <a:lvl1pPr marL="0" indent="0">
              <a:buNone/>
              <a:defRPr sz="1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TITLE</a:t>
            </a:r>
          </a:p>
          <a:p>
            <a:pPr lvl="0"/>
            <a:r>
              <a:rPr lang="en-US"/>
              <a:t>If there is smaller text that would go here. Lorem ipsum dolor sit </a:t>
            </a:r>
            <a:r>
              <a:rPr lang="en-US" err="1"/>
              <a:t>amet</a:t>
            </a:r>
            <a:r>
              <a:rPr lang="en-US"/>
              <a:t>, </a:t>
            </a:r>
            <a:r>
              <a:rPr lang="en-US" err="1"/>
              <a:t>consectetur</a:t>
            </a:r>
            <a:r>
              <a:rPr lang="en-US"/>
              <a:t> </a:t>
            </a:r>
            <a:r>
              <a:rPr lang="en-US" err="1"/>
              <a:t>adipiscing</a:t>
            </a:r>
            <a:r>
              <a:rPr lang="en-US"/>
              <a:t> </a:t>
            </a:r>
            <a:r>
              <a:rPr lang="en-US" err="1"/>
              <a:t>elit</a:t>
            </a:r>
            <a:r>
              <a:rPr lang="en-US"/>
              <a:t>.</a:t>
            </a:r>
          </a:p>
        </p:txBody>
      </p:sp>
      <p:sp>
        <p:nvSpPr>
          <p:cNvPr id="11" name="Text Placeholder 2">
            <a:extLst>
              <a:ext uri="{FF2B5EF4-FFF2-40B4-BE49-F238E27FC236}">
                <a16:creationId xmlns:a16="http://schemas.microsoft.com/office/drawing/2014/main" id="{69680A59-037D-4A5F-BB28-A920C7624C7D}"/>
              </a:ext>
            </a:extLst>
          </p:cNvPr>
          <p:cNvSpPr>
            <a:spLocks noGrp="1"/>
          </p:cNvSpPr>
          <p:nvPr>
            <p:ph type="body" idx="30" hasCustomPrompt="1"/>
          </p:nvPr>
        </p:nvSpPr>
        <p:spPr>
          <a:xfrm>
            <a:off x="6346787" y="2561794"/>
            <a:ext cx="5552445" cy="975395"/>
          </a:xfrm>
        </p:spPr>
        <p:txBody>
          <a:bodyPr wrap="square" anchor="t" anchorCtr="0">
            <a:spAutoFit/>
          </a:bodyPr>
          <a:lstStyle>
            <a:lvl1pPr marL="0" indent="0">
              <a:buNone/>
              <a:defRPr sz="1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TITLE</a:t>
            </a:r>
          </a:p>
          <a:p>
            <a:pPr lvl="0"/>
            <a:r>
              <a:rPr lang="en-US"/>
              <a:t>If there is smaller text that would go here. Lorem ipsum dolor sit </a:t>
            </a:r>
            <a:r>
              <a:rPr lang="en-US" err="1"/>
              <a:t>amet</a:t>
            </a:r>
            <a:r>
              <a:rPr lang="en-US"/>
              <a:t>, </a:t>
            </a:r>
            <a:r>
              <a:rPr lang="en-US" err="1"/>
              <a:t>consectetur</a:t>
            </a:r>
            <a:r>
              <a:rPr lang="en-US"/>
              <a:t> </a:t>
            </a:r>
            <a:r>
              <a:rPr lang="en-US" err="1"/>
              <a:t>adipiscing</a:t>
            </a:r>
            <a:r>
              <a:rPr lang="en-US"/>
              <a:t> </a:t>
            </a:r>
            <a:r>
              <a:rPr lang="en-US" err="1"/>
              <a:t>elit</a:t>
            </a:r>
            <a:r>
              <a:rPr lang="en-US"/>
              <a:t>.</a:t>
            </a:r>
          </a:p>
        </p:txBody>
      </p:sp>
      <p:sp>
        <p:nvSpPr>
          <p:cNvPr id="10" name="Text Placeholder 2">
            <a:extLst>
              <a:ext uri="{FF2B5EF4-FFF2-40B4-BE49-F238E27FC236}">
                <a16:creationId xmlns:a16="http://schemas.microsoft.com/office/drawing/2014/main" id="{D2ED2737-DE91-4117-9C84-0E7FAF9F7B6E}"/>
              </a:ext>
            </a:extLst>
          </p:cNvPr>
          <p:cNvSpPr>
            <a:spLocks noGrp="1"/>
          </p:cNvSpPr>
          <p:nvPr>
            <p:ph type="body" idx="1" hasCustomPrompt="1"/>
          </p:nvPr>
        </p:nvSpPr>
        <p:spPr>
          <a:xfrm>
            <a:off x="6346787" y="488852"/>
            <a:ext cx="5552445" cy="975395"/>
          </a:xfrm>
        </p:spPr>
        <p:txBody>
          <a:bodyPr wrap="square" anchor="t" anchorCtr="0">
            <a:spAutoFit/>
          </a:bodyPr>
          <a:lstStyle>
            <a:lvl1pPr marL="0" indent="0">
              <a:buNone/>
              <a:defRPr sz="1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TITLE</a:t>
            </a:r>
          </a:p>
          <a:p>
            <a:pPr lvl="0"/>
            <a:r>
              <a:rPr lang="en-US"/>
              <a:t>If there is smaller text that would go here. Lorem ipsum dolor sit </a:t>
            </a:r>
            <a:r>
              <a:rPr lang="en-US" err="1"/>
              <a:t>amet</a:t>
            </a:r>
            <a:r>
              <a:rPr lang="en-US"/>
              <a:t>, </a:t>
            </a:r>
            <a:r>
              <a:rPr lang="en-US" err="1"/>
              <a:t>consectetur</a:t>
            </a:r>
            <a:r>
              <a:rPr lang="en-US"/>
              <a:t> </a:t>
            </a:r>
            <a:r>
              <a:rPr lang="en-US" err="1"/>
              <a:t>adipiscing</a:t>
            </a:r>
            <a:r>
              <a:rPr lang="en-US"/>
              <a:t> </a:t>
            </a:r>
            <a:r>
              <a:rPr lang="en-US" err="1"/>
              <a:t>elit</a:t>
            </a:r>
            <a:r>
              <a:rPr lang="en-US"/>
              <a:t>.</a:t>
            </a:r>
          </a:p>
        </p:txBody>
      </p:sp>
      <p:cxnSp>
        <p:nvCxnSpPr>
          <p:cNvPr id="12" name="Straight Connector 11">
            <a:extLst>
              <a:ext uri="{FF2B5EF4-FFF2-40B4-BE49-F238E27FC236}">
                <a16:creationId xmlns:a16="http://schemas.microsoft.com/office/drawing/2014/main" id="{B7451BD1-7885-6846-BAD1-AB34202EA6A8}"/>
              </a:ext>
            </a:extLst>
          </p:cNvPr>
          <p:cNvCxnSpPr>
            <a:cxnSpLocks/>
          </p:cNvCxnSpPr>
          <p:nvPr userDrawn="1"/>
        </p:nvCxnSpPr>
        <p:spPr>
          <a:xfrm>
            <a:off x="6346787" y="391161"/>
            <a:ext cx="5550408"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45DF1EEF-4D48-764E-B3F0-3142577D7CEE}"/>
              </a:ext>
            </a:extLst>
          </p:cNvPr>
          <p:cNvCxnSpPr>
            <a:cxnSpLocks/>
          </p:cNvCxnSpPr>
          <p:nvPr userDrawn="1"/>
        </p:nvCxnSpPr>
        <p:spPr>
          <a:xfrm>
            <a:off x="6346787" y="2459244"/>
            <a:ext cx="5550408"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DC1EEDB6-380D-D349-8935-4065BB038B99}"/>
              </a:ext>
            </a:extLst>
          </p:cNvPr>
          <p:cNvCxnSpPr>
            <a:cxnSpLocks/>
          </p:cNvCxnSpPr>
          <p:nvPr userDrawn="1"/>
        </p:nvCxnSpPr>
        <p:spPr>
          <a:xfrm>
            <a:off x="6346787" y="4535872"/>
            <a:ext cx="5550408"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Slide Number Placeholder 6">
            <a:extLst>
              <a:ext uri="{FF2B5EF4-FFF2-40B4-BE49-F238E27FC236}">
                <a16:creationId xmlns:a16="http://schemas.microsoft.com/office/drawing/2014/main" id="{E3BD8230-1636-4B69-B199-B2F33AD4C66B}"/>
              </a:ext>
            </a:extLst>
          </p:cNvPr>
          <p:cNvSpPr>
            <a:spLocks noGrp="1"/>
          </p:cNvSpPr>
          <p:nvPr>
            <p:ph type="sldNum" sz="quarter" idx="12"/>
          </p:nvPr>
        </p:nvSpPr>
        <p:spPr>
          <a:xfrm>
            <a:off x="298450" y="6457053"/>
            <a:ext cx="252409" cy="153888"/>
          </a:xfrm>
          <a:prstGeom prst="rect">
            <a:avLst/>
          </a:prstGeom>
        </p:spPr>
        <p:txBody>
          <a:bodyPr lIns="0" tIns="0" rIns="0" bIns="0" anchor="ctr" anchorCtr="0">
            <a:spAutoFit/>
          </a:bodyPr>
          <a:lstStyle>
            <a:lvl1pPr>
              <a:defRPr sz="1000">
                <a:latin typeface="+mn-lt"/>
              </a:defRPr>
            </a:lvl1pPr>
          </a:lstStyle>
          <a:p>
            <a:pPr algn="l"/>
            <a:fld id="{7EAD36D4-32FF-544B-9EC2-1F035E0F636E}" type="slidenum">
              <a:rPr lang="en-US" smtClean="0">
                <a:solidFill>
                  <a:schemeClr val="tx1"/>
                </a:solidFill>
              </a:rPr>
              <a:pPr algn="l"/>
              <a:t>‹#›</a:t>
            </a:fld>
            <a:endParaRPr lang="en-US">
              <a:solidFill>
                <a:schemeClr val="tx1"/>
              </a:solidFill>
            </a:endParaRPr>
          </a:p>
        </p:txBody>
      </p:sp>
    </p:spTree>
    <p:extLst>
      <p:ext uri="{BB962C8B-B14F-4D97-AF65-F5344CB8AC3E}">
        <p14:creationId xmlns:p14="http://schemas.microsoft.com/office/powerpoint/2010/main" val="21664538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 with Black Type">
    <p:bg>
      <p:bgPr>
        <a:solidFill>
          <a:schemeClr val="bg2"/>
        </a:solidFill>
        <a:effectLst/>
      </p:bgPr>
    </p:bg>
    <p:spTree>
      <p:nvGrpSpPr>
        <p:cNvPr id="1" name=""/>
        <p:cNvGrpSpPr/>
        <p:nvPr/>
      </p:nvGrpSpPr>
      <p:grpSpPr>
        <a:xfrm>
          <a:off x="0" y="0"/>
          <a:ext cx="0" cy="0"/>
          <a:chOff x="0" y="0"/>
          <a:chExt cx="0" cy="0"/>
        </a:xfrm>
      </p:grpSpPr>
      <p:sp>
        <p:nvSpPr>
          <p:cNvPr id="8" name="Picture Placeholder 2">
            <a:extLst>
              <a:ext uri="{FF2B5EF4-FFF2-40B4-BE49-F238E27FC236}">
                <a16:creationId xmlns:a16="http://schemas.microsoft.com/office/drawing/2014/main" id="{E5EE755C-97F0-4B69-962B-E045E881D196}"/>
              </a:ext>
            </a:extLst>
          </p:cNvPr>
          <p:cNvSpPr>
            <a:spLocks noGrp="1"/>
          </p:cNvSpPr>
          <p:nvPr>
            <p:ph type="pic" sz="quarter" idx="10"/>
          </p:nvPr>
        </p:nvSpPr>
        <p:spPr>
          <a:xfrm>
            <a:off x="0" y="0"/>
            <a:ext cx="12192000" cy="6858000"/>
          </a:xfrm>
          <a:solidFill>
            <a:schemeClr val="bg1">
              <a:lumMod val="65000"/>
            </a:schemeClr>
          </a:solidFill>
        </p:spPr>
        <p:txBody>
          <a:bodyPr/>
          <a:lstStyle>
            <a:lvl1pPr marL="0" indent="0">
              <a:buNone/>
              <a:defRPr sz="1600">
                <a:solidFill>
                  <a:schemeClr val="bg1"/>
                </a:solidFill>
              </a:defRPr>
            </a:lvl1pPr>
          </a:lstStyle>
          <a:p>
            <a:endParaRPr lang="en-US"/>
          </a:p>
        </p:txBody>
      </p:sp>
      <p:sp>
        <p:nvSpPr>
          <p:cNvPr id="16" name="Text Placeholder 3">
            <a:extLst>
              <a:ext uri="{FF2B5EF4-FFF2-40B4-BE49-F238E27FC236}">
                <a16:creationId xmlns:a16="http://schemas.microsoft.com/office/drawing/2014/main" id="{F876A7DA-F8C7-EB4B-BCB0-CA9AB969E8D1}"/>
              </a:ext>
            </a:extLst>
          </p:cNvPr>
          <p:cNvSpPr>
            <a:spLocks noGrp="1"/>
          </p:cNvSpPr>
          <p:nvPr>
            <p:ph type="body" sz="quarter" idx="15" hasCustomPrompt="1"/>
          </p:nvPr>
        </p:nvSpPr>
        <p:spPr bwMode="gray">
          <a:xfrm>
            <a:off x="249583" y="2653320"/>
            <a:ext cx="11612880" cy="396172"/>
          </a:xfrm>
          <a:ln>
            <a:noFill/>
          </a:ln>
        </p:spPr>
        <p:txBody>
          <a:bodyPr>
            <a:noAutofit/>
          </a:bodyPr>
          <a:lstStyle>
            <a:lvl1pPr marL="0" indent="0">
              <a:buNone/>
              <a:defRPr sz="2800">
                <a:solidFill>
                  <a:schemeClr val="tx1"/>
                </a:solidFill>
                <a:latin typeface="+mn-lt"/>
              </a:defRPr>
            </a:lvl1pPr>
          </a:lstStyle>
          <a:p>
            <a:pPr lvl="0"/>
            <a:r>
              <a:rPr lang="en-US"/>
              <a:t>Presenter Name</a:t>
            </a:r>
          </a:p>
        </p:txBody>
      </p:sp>
      <p:sp>
        <p:nvSpPr>
          <p:cNvPr id="18" name="Text Placeholder 17">
            <a:extLst>
              <a:ext uri="{FF2B5EF4-FFF2-40B4-BE49-F238E27FC236}">
                <a16:creationId xmlns:a16="http://schemas.microsoft.com/office/drawing/2014/main" id="{690F1D17-0478-7E46-B194-96F1D9A73358}"/>
              </a:ext>
            </a:extLst>
          </p:cNvPr>
          <p:cNvSpPr>
            <a:spLocks noGrp="1"/>
          </p:cNvSpPr>
          <p:nvPr>
            <p:ph type="body" sz="quarter" idx="16" hasCustomPrompt="1"/>
          </p:nvPr>
        </p:nvSpPr>
        <p:spPr bwMode="gray">
          <a:xfrm>
            <a:off x="249582" y="113154"/>
            <a:ext cx="11612880" cy="2607601"/>
          </a:xfrm>
          <a:ln>
            <a:noFill/>
          </a:ln>
        </p:spPr>
        <p:txBody>
          <a:bodyPr anchor="t" anchorCtr="0"/>
          <a:lstStyle>
            <a:lvl1pPr marL="0" indent="0">
              <a:lnSpc>
                <a:spcPct val="95000"/>
              </a:lnSpc>
              <a:buNone/>
              <a:defRPr sz="8000">
                <a:solidFill>
                  <a:schemeClr val="tx1"/>
                </a:solidFill>
                <a:latin typeface="+mj-lt"/>
              </a:defRPr>
            </a:lvl1pPr>
          </a:lstStyle>
          <a:p>
            <a:pPr lvl="0"/>
            <a:r>
              <a:rPr lang="en-US"/>
              <a:t>Presentation Title with Carryover Line of Copy</a:t>
            </a:r>
          </a:p>
        </p:txBody>
      </p:sp>
      <p:sp>
        <p:nvSpPr>
          <p:cNvPr id="3" name="Text Placeholder 2">
            <a:extLst>
              <a:ext uri="{FF2B5EF4-FFF2-40B4-BE49-F238E27FC236}">
                <a16:creationId xmlns:a16="http://schemas.microsoft.com/office/drawing/2014/main" id="{1B5A7BCA-4CC1-46BF-BE48-FB8B0628E96E}"/>
              </a:ext>
            </a:extLst>
          </p:cNvPr>
          <p:cNvSpPr>
            <a:spLocks noGrp="1"/>
          </p:cNvSpPr>
          <p:nvPr>
            <p:ph type="body" sz="quarter" idx="18" hasCustomPrompt="1"/>
          </p:nvPr>
        </p:nvSpPr>
        <p:spPr bwMode="gray">
          <a:xfrm>
            <a:off x="249582" y="3121632"/>
            <a:ext cx="11612880" cy="1265237"/>
          </a:xfrm>
        </p:spPr>
        <p:txBody>
          <a:bodyPr/>
          <a:lstStyle>
            <a:lvl1pPr marL="0" indent="0">
              <a:buNone/>
              <a:defRPr sz="2000">
                <a:solidFill>
                  <a:schemeClr val="tx1"/>
                </a:solidFill>
              </a:defRPr>
            </a:lvl1pPr>
          </a:lstStyle>
          <a:p>
            <a:pPr lvl="0"/>
            <a:r>
              <a:rPr lang="en-US"/>
              <a:t>Presenter Title</a:t>
            </a:r>
          </a:p>
        </p:txBody>
      </p:sp>
    </p:spTree>
    <p:extLst>
      <p:ext uri="{BB962C8B-B14F-4D97-AF65-F5344CB8AC3E}">
        <p14:creationId xmlns:p14="http://schemas.microsoft.com/office/powerpoint/2010/main" val="125930354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ubtitle, Content &amp; Wide Photo">
    <p:bg>
      <p:bgPr>
        <a:solidFill>
          <a:schemeClr val="bg1"/>
        </a:solidFill>
        <a:effectLst/>
      </p:bgPr>
    </p:bg>
    <p:spTree>
      <p:nvGrpSpPr>
        <p:cNvPr id="1" name=""/>
        <p:cNvGrpSpPr/>
        <p:nvPr/>
      </p:nvGrpSpPr>
      <p:grpSpPr>
        <a:xfrm>
          <a:off x="0" y="0"/>
          <a:ext cx="0" cy="0"/>
          <a:chOff x="0" y="0"/>
          <a:chExt cx="0" cy="0"/>
        </a:xfrm>
      </p:grpSpPr>
      <p:sp>
        <p:nvSpPr>
          <p:cNvPr id="16" name="Text Placeholder 2">
            <a:extLst>
              <a:ext uri="{FF2B5EF4-FFF2-40B4-BE49-F238E27FC236}">
                <a16:creationId xmlns:a16="http://schemas.microsoft.com/office/drawing/2014/main" id="{AF4FD9B5-0043-474D-BBE4-602A7F33CC64}"/>
              </a:ext>
            </a:extLst>
          </p:cNvPr>
          <p:cNvSpPr>
            <a:spLocks noGrp="1"/>
          </p:cNvSpPr>
          <p:nvPr>
            <p:ph type="body" idx="33" hasCustomPrompt="1"/>
          </p:nvPr>
        </p:nvSpPr>
        <p:spPr>
          <a:xfrm>
            <a:off x="296826" y="4498657"/>
            <a:ext cx="3548977" cy="873316"/>
          </a:xfrm>
        </p:spPr>
        <p:txBody>
          <a:bodyPr anchor="t" anchorCtr="0">
            <a:spAutoFit/>
          </a:bodyPr>
          <a:lstStyle>
            <a:lvl1pPr marL="0" indent="0">
              <a:buNone/>
              <a:defRPr sz="1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If there is smaller text that would go here.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Aliquam</a:t>
            </a:r>
            <a:r>
              <a:rPr lang="en-US"/>
              <a:t> sed nisi vitae </a:t>
            </a:r>
            <a:r>
              <a:rPr lang="en-US" err="1"/>
              <a:t>risus</a:t>
            </a:r>
            <a:r>
              <a:rPr lang="en-US"/>
              <a:t> </a:t>
            </a:r>
            <a:r>
              <a:rPr lang="en-US" err="1"/>
              <a:t>rhoncus</a:t>
            </a:r>
            <a:r>
              <a:rPr lang="en-US"/>
              <a:t> </a:t>
            </a:r>
            <a:r>
              <a:rPr lang="en-US" err="1"/>
              <a:t>condimentum</a:t>
            </a:r>
            <a:r>
              <a:rPr lang="en-US"/>
              <a:t>. </a:t>
            </a:r>
          </a:p>
        </p:txBody>
      </p:sp>
      <p:sp>
        <p:nvSpPr>
          <p:cNvPr id="15" name="Text Placeholder 2">
            <a:extLst>
              <a:ext uri="{FF2B5EF4-FFF2-40B4-BE49-F238E27FC236}">
                <a16:creationId xmlns:a16="http://schemas.microsoft.com/office/drawing/2014/main" id="{8751B218-DDD4-4C23-94D2-8AEB4102C299}"/>
              </a:ext>
            </a:extLst>
          </p:cNvPr>
          <p:cNvSpPr>
            <a:spLocks noGrp="1"/>
          </p:cNvSpPr>
          <p:nvPr>
            <p:ph type="body" idx="1" hasCustomPrompt="1"/>
          </p:nvPr>
        </p:nvSpPr>
        <p:spPr>
          <a:xfrm>
            <a:off x="296826" y="3327778"/>
            <a:ext cx="3548977" cy="873316"/>
          </a:xfrm>
        </p:spPr>
        <p:txBody>
          <a:bodyPr anchor="t" anchorCtr="0">
            <a:spAutoFit/>
          </a:bodyPr>
          <a:lstStyle>
            <a:lvl1pPr marL="0" indent="0">
              <a:buNone/>
              <a:defRPr sz="1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If there is smaller text that would go here.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Aliquam</a:t>
            </a:r>
            <a:r>
              <a:rPr lang="en-US"/>
              <a:t> sed nisi vitae </a:t>
            </a:r>
            <a:r>
              <a:rPr lang="en-US" err="1"/>
              <a:t>risus</a:t>
            </a:r>
            <a:r>
              <a:rPr lang="en-US"/>
              <a:t> </a:t>
            </a:r>
            <a:r>
              <a:rPr lang="en-US" err="1"/>
              <a:t>rhoncus</a:t>
            </a:r>
            <a:r>
              <a:rPr lang="en-US"/>
              <a:t> </a:t>
            </a:r>
            <a:r>
              <a:rPr lang="en-US" err="1"/>
              <a:t>condimentum</a:t>
            </a:r>
            <a:r>
              <a:rPr lang="en-US"/>
              <a:t>. </a:t>
            </a:r>
          </a:p>
        </p:txBody>
      </p:sp>
      <p:sp>
        <p:nvSpPr>
          <p:cNvPr id="25" name="Rectangle 24">
            <a:extLst>
              <a:ext uri="{FF2B5EF4-FFF2-40B4-BE49-F238E27FC236}">
                <a16:creationId xmlns:a16="http://schemas.microsoft.com/office/drawing/2014/main" id="{4A0ECDE5-B896-FB4D-B677-6ABA81A39CFA}"/>
              </a:ext>
            </a:extLst>
          </p:cNvPr>
          <p:cNvSpPr/>
          <p:nvPr userDrawn="1"/>
        </p:nvSpPr>
        <p:spPr bwMode="ltGray">
          <a:xfrm>
            <a:off x="0" y="2045289"/>
            <a:ext cx="4038600" cy="914221"/>
          </a:xfrm>
          <a:prstGeom prst="rect">
            <a:avLst/>
          </a:prstGeom>
          <a:solidFill>
            <a:schemeClr val="bg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5DD02BB2-A349-B449-B34B-9F8A7EDCAE6A}"/>
              </a:ext>
            </a:extLst>
          </p:cNvPr>
          <p:cNvSpPr/>
          <p:nvPr userDrawn="1"/>
        </p:nvSpPr>
        <p:spPr bwMode="ltGray">
          <a:xfrm>
            <a:off x="0" y="0"/>
            <a:ext cx="4038600" cy="20452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 Placeholder 4">
            <a:extLst>
              <a:ext uri="{FF2B5EF4-FFF2-40B4-BE49-F238E27FC236}">
                <a16:creationId xmlns:a16="http://schemas.microsoft.com/office/drawing/2014/main" id="{E24F65DC-BE2B-B945-A542-E02DFD30E0D1}"/>
              </a:ext>
            </a:extLst>
          </p:cNvPr>
          <p:cNvSpPr>
            <a:spLocks noGrp="1"/>
          </p:cNvSpPr>
          <p:nvPr>
            <p:ph type="body" sz="quarter" idx="14" hasCustomPrompt="1"/>
          </p:nvPr>
        </p:nvSpPr>
        <p:spPr>
          <a:xfrm>
            <a:off x="300025" y="400821"/>
            <a:ext cx="3548977" cy="600934"/>
          </a:xfrm>
        </p:spPr>
        <p:txBody>
          <a:bodyPr tIns="0" rIns="0" bIns="0" anchor="t" anchorCtr="0">
            <a:spAutoFit/>
          </a:bodyPr>
          <a:lstStyle>
            <a:lvl1pPr marL="0" indent="0">
              <a:lnSpc>
                <a:spcPct val="85000"/>
              </a:lnSpc>
              <a:buNone/>
              <a:defRPr sz="4400" baseline="0">
                <a:latin typeface="+mj-lt"/>
              </a:defRPr>
            </a:lvl1pPr>
          </a:lstStyle>
          <a:p>
            <a:pPr lvl="0"/>
            <a:r>
              <a:rPr lang="en-US"/>
              <a:t>Title</a:t>
            </a:r>
          </a:p>
        </p:txBody>
      </p:sp>
      <p:sp>
        <p:nvSpPr>
          <p:cNvPr id="10" name="Text Placeholder 9">
            <a:extLst>
              <a:ext uri="{FF2B5EF4-FFF2-40B4-BE49-F238E27FC236}">
                <a16:creationId xmlns:a16="http://schemas.microsoft.com/office/drawing/2014/main" id="{DC66D374-402D-F442-A773-209F3281EA68}"/>
              </a:ext>
            </a:extLst>
          </p:cNvPr>
          <p:cNvSpPr>
            <a:spLocks noGrp="1"/>
          </p:cNvSpPr>
          <p:nvPr>
            <p:ph type="body" sz="quarter" idx="15" hasCustomPrompt="1"/>
          </p:nvPr>
        </p:nvSpPr>
        <p:spPr>
          <a:xfrm>
            <a:off x="296826" y="2203471"/>
            <a:ext cx="3555327" cy="597856"/>
          </a:xfrm>
        </p:spPr>
        <p:txBody>
          <a:bodyPr anchor="ctr" anchorCtr="0">
            <a:spAutoFit/>
          </a:bodyPr>
          <a:lstStyle>
            <a:lvl1pPr marL="0" indent="0">
              <a:buNone/>
              <a:defRPr sz="1800"/>
            </a:lvl1pPr>
          </a:lstStyle>
          <a:p>
            <a:pPr lvl="0"/>
            <a:r>
              <a:rPr lang="en-US"/>
              <a:t>Secondary level text goes here. Lorem ipsum dolor sit </a:t>
            </a:r>
            <a:r>
              <a:rPr lang="en-US" err="1"/>
              <a:t>amet</a:t>
            </a:r>
            <a:r>
              <a:rPr lang="en-US"/>
              <a:t>.</a:t>
            </a:r>
          </a:p>
        </p:txBody>
      </p:sp>
      <p:grpSp>
        <p:nvGrpSpPr>
          <p:cNvPr id="6" name="Group 5">
            <a:extLst>
              <a:ext uri="{FF2B5EF4-FFF2-40B4-BE49-F238E27FC236}">
                <a16:creationId xmlns:a16="http://schemas.microsoft.com/office/drawing/2014/main" id="{26C93313-5C7D-47F1-9938-FD5AE1BF45B6}"/>
              </a:ext>
            </a:extLst>
          </p:cNvPr>
          <p:cNvGrpSpPr/>
          <p:nvPr userDrawn="1"/>
        </p:nvGrpSpPr>
        <p:grpSpPr>
          <a:xfrm>
            <a:off x="296826" y="3257458"/>
            <a:ext cx="3548977" cy="1166547"/>
            <a:chOff x="296826" y="3532761"/>
            <a:chExt cx="3459129" cy="1166547"/>
          </a:xfrm>
        </p:grpSpPr>
        <p:cxnSp>
          <p:nvCxnSpPr>
            <p:cNvPr id="28" name="Straight Connector 27">
              <a:extLst>
                <a:ext uri="{FF2B5EF4-FFF2-40B4-BE49-F238E27FC236}">
                  <a16:creationId xmlns:a16="http://schemas.microsoft.com/office/drawing/2014/main" id="{0AF580AC-46C0-1F40-84DD-2BC5E26D00D7}"/>
                </a:ext>
              </a:extLst>
            </p:cNvPr>
            <p:cNvCxnSpPr>
              <a:cxnSpLocks/>
            </p:cNvCxnSpPr>
            <p:nvPr userDrawn="1"/>
          </p:nvCxnSpPr>
          <p:spPr>
            <a:xfrm>
              <a:off x="296826" y="3532761"/>
              <a:ext cx="3459129"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8EAA79F3-4B6D-A247-B9EE-7EA4867AE92C}"/>
                </a:ext>
              </a:extLst>
            </p:cNvPr>
            <p:cNvCxnSpPr>
              <a:cxnSpLocks/>
            </p:cNvCxnSpPr>
            <p:nvPr userDrawn="1"/>
          </p:nvCxnSpPr>
          <p:spPr>
            <a:xfrm>
              <a:off x="296826" y="4699308"/>
              <a:ext cx="3459129"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 name="Picture Placeholder 2">
            <a:extLst>
              <a:ext uri="{FF2B5EF4-FFF2-40B4-BE49-F238E27FC236}">
                <a16:creationId xmlns:a16="http://schemas.microsoft.com/office/drawing/2014/main" id="{CAAA4B92-4A3B-FE4A-BAB2-B95CDF36E17D}"/>
              </a:ext>
            </a:extLst>
          </p:cNvPr>
          <p:cNvSpPr>
            <a:spLocks noGrp="1"/>
          </p:cNvSpPr>
          <p:nvPr>
            <p:ph type="pic" sz="quarter" idx="32" hasCustomPrompt="1"/>
          </p:nvPr>
        </p:nvSpPr>
        <p:spPr>
          <a:xfrm>
            <a:off x="4038600" y="0"/>
            <a:ext cx="8153400" cy="6858000"/>
          </a:xfrm>
          <a:solidFill>
            <a:schemeClr val="bg1">
              <a:lumMod val="75000"/>
            </a:schemeClr>
          </a:solidFill>
        </p:spPr>
        <p:txBody>
          <a:bodyPr bIns="2743200" anchor="ctr" anchorCtr="0"/>
          <a:lstStyle>
            <a:lvl1pPr marL="0" indent="0" algn="ctr">
              <a:buNone/>
              <a:defRPr sz="1200"/>
            </a:lvl1pPr>
          </a:lstStyle>
          <a:p>
            <a:r>
              <a:rPr lang="en-US"/>
              <a:t>Click to Add Photo</a:t>
            </a:r>
          </a:p>
        </p:txBody>
      </p:sp>
      <p:sp>
        <p:nvSpPr>
          <p:cNvPr id="17" name="Slide Number Placeholder 6">
            <a:extLst>
              <a:ext uri="{FF2B5EF4-FFF2-40B4-BE49-F238E27FC236}">
                <a16:creationId xmlns:a16="http://schemas.microsoft.com/office/drawing/2014/main" id="{0E88BFA8-7D6E-4FC1-8413-B6FE24F578CC}"/>
              </a:ext>
            </a:extLst>
          </p:cNvPr>
          <p:cNvSpPr>
            <a:spLocks noGrp="1"/>
          </p:cNvSpPr>
          <p:nvPr>
            <p:ph type="sldNum" sz="quarter" idx="12"/>
          </p:nvPr>
        </p:nvSpPr>
        <p:spPr>
          <a:xfrm>
            <a:off x="298450" y="6457053"/>
            <a:ext cx="252409" cy="153888"/>
          </a:xfrm>
          <a:prstGeom prst="rect">
            <a:avLst/>
          </a:prstGeom>
        </p:spPr>
        <p:txBody>
          <a:bodyPr lIns="0" tIns="0" rIns="0" bIns="0" anchor="ctr" anchorCtr="0">
            <a:spAutoFit/>
          </a:bodyPr>
          <a:lstStyle>
            <a:lvl1pPr>
              <a:defRPr sz="1000">
                <a:latin typeface="+mn-lt"/>
              </a:defRPr>
            </a:lvl1pPr>
          </a:lstStyle>
          <a:p>
            <a:pPr algn="l"/>
            <a:fld id="{7EAD36D4-32FF-544B-9EC2-1F035E0F636E}" type="slidenum">
              <a:rPr lang="en-US" smtClean="0">
                <a:solidFill>
                  <a:schemeClr val="tx1"/>
                </a:solidFill>
              </a:rPr>
              <a:pPr algn="l"/>
              <a:t>‹#›</a:t>
            </a:fld>
            <a:endParaRPr lang="en-US">
              <a:solidFill>
                <a:schemeClr val="tx1"/>
              </a:solidFill>
            </a:endParaRPr>
          </a:p>
        </p:txBody>
      </p:sp>
    </p:spTree>
    <p:extLst>
      <p:ext uri="{BB962C8B-B14F-4D97-AF65-F5344CB8AC3E}">
        <p14:creationId xmlns:p14="http://schemas.microsoft.com/office/powerpoint/2010/main" val="9955518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Divider with Photo">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ACA6D17E-E002-6C40-99AE-60D6AED6150A}"/>
              </a:ext>
            </a:extLst>
          </p:cNvPr>
          <p:cNvSpPr/>
          <p:nvPr userDrawn="1"/>
        </p:nvSpPr>
        <p:spPr bwMode="ltGray">
          <a:xfrm>
            <a:off x="0" y="1295399"/>
            <a:ext cx="6096000" cy="3389614"/>
          </a:xfrm>
          <a:prstGeom prst="rect">
            <a:avLst/>
          </a:prstGeom>
          <a:solidFill>
            <a:schemeClr val="bg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 Placeholder 2">
            <a:extLst>
              <a:ext uri="{FF2B5EF4-FFF2-40B4-BE49-F238E27FC236}">
                <a16:creationId xmlns:a16="http://schemas.microsoft.com/office/drawing/2014/main" id="{95079F8D-32D4-4B6A-996F-97B3E3F82A8E}"/>
              </a:ext>
            </a:extLst>
          </p:cNvPr>
          <p:cNvSpPr>
            <a:spLocks noGrp="1"/>
          </p:cNvSpPr>
          <p:nvPr>
            <p:ph type="body" idx="43" hasCustomPrompt="1"/>
          </p:nvPr>
        </p:nvSpPr>
        <p:spPr>
          <a:xfrm>
            <a:off x="301808" y="1610089"/>
            <a:ext cx="5410624" cy="2874890"/>
          </a:xfrm>
        </p:spPr>
        <p:txBody>
          <a:bodyPr anchor="t" anchorCtr="0">
            <a:spAutoFit/>
          </a:bodyPr>
          <a:lstStyle>
            <a:lvl1pPr marL="0" indent="0">
              <a:buFont typeface="Arial" panose="020B0604020202020204" pitchFamily="34" charset="0"/>
              <a:buNone/>
              <a:defRPr sz="1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a-DK"/>
              <a:t>If there is smaller text that would go here. Lorem ipsum dolor sit amet, consectetur adipiscing elit. Aliquam sed nisi vitae risus rhoncus condimentum. </a:t>
            </a:r>
          </a:p>
          <a:p>
            <a:pPr lvl="0"/>
            <a:r>
              <a:rPr lang="da-DK"/>
              <a:t>Phasellus in hendrerit magna, a accumsan velit. Morbi aliquam magna eu metus molestie fringilla. Suspendisse leo erat, condimentum sed eros in, vestibulum tincidunt elit. Pellentesque lacus arcu, varius nec urna sed, malesuada lobortis augue. Curabitur a diam ac diam rhoncus molestie porta vel diam. Nam in commodo massa.</a:t>
            </a:r>
          </a:p>
          <a:p>
            <a:pPr lvl="0"/>
            <a:r>
              <a:rPr lang="da-DK"/>
              <a:t>Quisque pretium venenatis erat ac mattis. In auctor enim vel ante pretium, vel laoreet lorem aliquet. Fusce at mauris elementum, dictum nunc eget, fringilla ex. Fusce arcu felis, vehicula quis feugiat sed, aliquet quis eros.</a:t>
            </a:r>
          </a:p>
        </p:txBody>
      </p:sp>
      <p:sp>
        <p:nvSpPr>
          <p:cNvPr id="13" name="Text Placeholder 2">
            <a:extLst>
              <a:ext uri="{FF2B5EF4-FFF2-40B4-BE49-F238E27FC236}">
                <a16:creationId xmlns:a16="http://schemas.microsoft.com/office/drawing/2014/main" id="{3395DE6A-59EA-4262-8B12-C421BAF14CAD}"/>
              </a:ext>
            </a:extLst>
          </p:cNvPr>
          <p:cNvSpPr>
            <a:spLocks noGrp="1"/>
          </p:cNvSpPr>
          <p:nvPr>
            <p:ph type="body" idx="42" hasCustomPrompt="1"/>
          </p:nvPr>
        </p:nvSpPr>
        <p:spPr>
          <a:xfrm>
            <a:off x="301808" y="4947906"/>
            <a:ext cx="5410624" cy="291618"/>
          </a:xfrm>
        </p:spPr>
        <p:txBody>
          <a:bodyPr anchor="t" anchorCtr="0">
            <a:spAutoFit/>
          </a:bodyPr>
          <a:lstStyle>
            <a:lvl1pPr marL="0" indent="0">
              <a:buFont typeface="Arial" panose="020B0604020202020204" pitchFamily="34" charset="0"/>
              <a:buNone/>
              <a:defRPr sz="1400" b="0"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a-DK"/>
              <a:t>SECTION TITLE</a:t>
            </a:r>
          </a:p>
        </p:txBody>
      </p:sp>
      <p:sp>
        <p:nvSpPr>
          <p:cNvPr id="12" name="Text Placeholder 2">
            <a:extLst>
              <a:ext uri="{FF2B5EF4-FFF2-40B4-BE49-F238E27FC236}">
                <a16:creationId xmlns:a16="http://schemas.microsoft.com/office/drawing/2014/main" id="{90DB020F-406C-4AED-9242-A64F55F87868}"/>
              </a:ext>
            </a:extLst>
          </p:cNvPr>
          <p:cNvSpPr>
            <a:spLocks noGrp="1"/>
          </p:cNvSpPr>
          <p:nvPr>
            <p:ph type="body" idx="41" hasCustomPrompt="1"/>
          </p:nvPr>
        </p:nvSpPr>
        <p:spPr>
          <a:xfrm>
            <a:off x="301808" y="5353603"/>
            <a:ext cx="5410624" cy="833305"/>
          </a:xfrm>
        </p:spPr>
        <p:txBody>
          <a:bodyPr anchor="t" anchorCtr="0">
            <a:spAutoFit/>
          </a:bodyPr>
          <a:lstStyle>
            <a:lvl1pPr marL="0" indent="109538">
              <a:lnSpc>
                <a:spcPct val="90000"/>
              </a:lnSpc>
              <a:spcBef>
                <a:spcPts val="600"/>
              </a:spcBef>
              <a:buFont typeface="Arial" panose="020B0604020202020204" pitchFamily="34" charset="0"/>
              <a:buChar char="•"/>
              <a:defRPr sz="1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a-DK"/>
              <a:t>Bullet point 1</a:t>
            </a:r>
          </a:p>
          <a:p>
            <a:pPr lvl="0"/>
            <a:r>
              <a:rPr lang="da-DK"/>
              <a:t>Bullet point 2</a:t>
            </a:r>
          </a:p>
          <a:p>
            <a:pPr lvl="0"/>
            <a:r>
              <a:rPr lang="da-DK"/>
              <a:t>Bullet point 3</a:t>
            </a:r>
          </a:p>
        </p:txBody>
      </p:sp>
      <p:sp>
        <p:nvSpPr>
          <p:cNvPr id="17" name="Rectangle 16">
            <a:extLst>
              <a:ext uri="{FF2B5EF4-FFF2-40B4-BE49-F238E27FC236}">
                <a16:creationId xmlns:a16="http://schemas.microsoft.com/office/drawing/2014/main" id="{8EC55A16-E0A0-C041-920C-88AF84A37F15}"/>
              </a:ext>
            </a:extLst>
          </p:cNvPr>
          <p:cNvSpPr/>
          <p:nvPr userDrawn="1"/>
        </p:nvSpPr>
        <p:spPr bwMode="ltGray">
          <a:xfrm>
            <a:off x="0" y="0"/>
            <a:ext cx="6096000" cy="129539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Picture Placeholder 6">
            <a:extLst>
              <a:ext uri="{FF2B5EF4-FFF2-40B4-BE49-F238E27FC236}">
                <a16:creationId xmlns:a16="http://schemas.microsoft.com/office/drawing/2014/main" id="{D36C4653-60FA-1D42-8CA9-AE0A9AEA31C1}"/>
              </a:ext>
            </a:extLst>
          </p:cNvPr>
          <p:cNvSpPr>
            <a:spLocks noGrp="1"/>
          </p:cNvSpPr>
          <p:nvPr>
            <p:ph type="pic" sz="quarter" idx="10" hasCustomPrompt="1"/>
          </p:nvPr>
        </p:nvSpPr>
        <p:spPr>
          <a:xfrm>
            <a:off x="6096000" y="0"/>
            <a:ext cx="6096000" cy="6858000"/>
          </a:xfrm>
          <a:solidFill>
            <a:schemeClr val="bg1">
              <a:lumMod val="75000"/>
            </a:schemeClr>
          </a:solidFill>
        </p:spPr>
        <p:txBody>
          <a:bodyPr bIns="2743200" anchor="ctr" anchorCtr="0"/>
          <a:lstStyle>
            <a:lvl1pPr marL="0" indent="0" algn="ctr">
              <a:buNone/>
              <a:defRPr sz="1200"/>
            </a:lvl1pPr>
          </a:lstStyle>
          <a:p>
            <a:r>
              <a:rPr lang="en-US"/>
              <a:t>Click to Add Photo</a:t>
            </a:r>
          </a:p>
        </p:txBody>
      </p:sp>
      <p:sp>
        <p:nvSpPr>
          <p:cNvPr id="27" name="Title 1">
            <a:extLst>
              <a:ext uri="{FF2B5EF4-FFF2-40B4-BE49-F238E27FC236}">
                <a16:creationId xmlns:a16="http://schemas.microsoft.com/office/drawing/2014/main" id="{8C21ECF7-7914-B74D-9806-A86E1D19B8E5}"/>
              </a:ext>
            </a:extLst>
          </p:cNvPr>
          <p:cNvSpPr>
            <a:spLocks noGrp="1"/>
          </p:cNvSpPr>
          <p:nvPr>
            <p:ph type="title" hasCustomPrompt="1"/>
          </p:nvPr>
        </p:nvSpPr>
        <p:spPr>
          <a:xfrm>
            <a:off x="298808" y="397384"/>
            <a:ext cx="5413623" cy="600934"/>
          </a:xfrm>
        </p:spPr>
        <p:txBody>
          <a:bodyPr tIns="0" rIns="0" bIns="0">
            <a:spAutoFit/>
          </a:bodyPr>
          <a:lstStyle>
            <a:lvl1pPr>
              <a:tabLst>
                <a:tab pos="519113" algn="l"/>
              </a:tabLst>
              <a:defRPr sz="4400">
                <a:latin typeface="+mj-lt"/>
              </a:defRPr>
            </a:lvl1pPr>
          </a:lstStyle>
          <a:p>
            <a:r>
              <a:rPr lang="en-US"/>
              <a:t>Title</a:t>
            </a:r>
          </a:p>
        </p:txBody>
      </p:sp>
      <p:cxnSp>
        <p:nvCxnSpPr>
          <p:cNvPr id="19" name="Straight Connector 18">
            <a:extLst>
              <a:ext uri="{FF2B5EF4-FFF2-40B4-BE49-F238E27FC236}">
                <a16:creationId xmlns:a16="http://schemas.microsoft.com/office/drawing/2014/main" id="{D4FD7FBD-E4D9-41A5-938B-2A7406A02ADE}"/>
              </a:ext>
            </a:extLst>
          </p:cNvPr>
          <p:cNvCxnSpPr>
            <a:cxnSpLocks/>
          </p:cNvCxnSpPr>
          <p:nvPr userDrawn="1"/>
        </p:nvCxnSpPr>
        <p:spPr>
          <a:xfrm>
            <a:off x="288533" y="5260120"/>
            <a:ext cx="5639301"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Slide Number Placeholder 6">
            <a:extLst>
              <a:ext uri="{FF2B5EF4-FFF2-40B4-BE49-F238E27FC236}">
                <a16:creationId xmlns:a16="http://schemas.microsoft.com/office/drawing/2014/main" id="{A8F6F6A1-3C64-483D-8A88-D810C6E3700E}"/>
              </a:ext>
            </a:extLst>
          </p:cNvPr>
          <p:cNvSpPr>
            <a:spLocks noGrp="1"/>
          </p:cNvSpPr>
          <p:nvPr>
            <p:ph type="sldNum" sz="quarter" idx="12"/>
          </p:nvPr>
        </p:nvSpPr>
        <p:spPr>
          <a:xfrm>
            <a:off x="298450" y="6457053"/>
            <a:ext cx="252409" cy="153888"/>
          </a:xfrm>
          <a:prstGeom prst="rect">
            <a:avLst/>
          </a:prstGeom>
        </p:spPr>
        <p:txBody>
          <a:bodyPr lIns="0" tIns="0" rIns="0" bIns="0" anchor="ctr" anchorCtr="0">
            <a:spAutoFit/>
          </a:bodyPr>
          <a:lstStyle>
            <a:lvl1pPr>
              <a:defRPr sz="1000">
                <a:latin typeface="+mn-lt"/>
              </a:defRPr>
            </a:lvl1pPr>
          </a:lstStyle>
          <a:p>
            <a:pPr algn="l"/>
            <a:fld id="{7EAD36D4-32FF-544B-9EC2-1F035E0F636E}" type="slidenum">
              <a:rPr lang="en-US" smtClean="0">
                <a:solidFill>
                  <a:schemeClr val="tx1"/>
                </a:solidFill>
              </a:rPr>
              <a:pPr algn="l"/>
              <a:t>‹#›</a:t>
            </a:fld>
            <a:endParaRPr lang="en-US">
              <a:solidFill>
                <a:schemeClr val="tx1"/>
              </a:solidFill>
            </a:endParaRPr>
          </a:p>
        </p:txBody>
      </p:sp>
    </p:spTree>
    <p:extLst>
      <p:ext uri="{BB962C8B-B14F-4D97-AF65-F5344CB8AC3E}">
        <p14:creationId xmlns:p14="http://schemas.microsoft.com/office/powerpoint/2010/main" val="174734227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Content &amp; Photo">
    <p:bg>
      <p:bgPr>
        <a:solidFill>
          <a:schemeClr val="bg1"/>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AEAFFD7F-E406-40CD-9AA2-3818827A8FC4}"/>
              </a:ext>
            </a:extLst>
          </p:cNvPr>
          <p:cNvSpPr>
            <a:spLocks noGrp="1"/>
          </p:cNvSpPr>
          <p:nvPr>
            <p:ph type="pic" sz="quarter" idx="38" hasCustomPrompt="1"/>
          </p:nvPr>
        </p:nvSpPr>
        <p:spPr>
          <a:xfrm>
            <a:off x="6096000" y="1609725"/>
            <a:ext cx="5715000" cy="3798888"/>
          </a:xfrm>
          <a:solidFill>
            <a:schemeClr val="bg1">
              <a:lumMod val="75000"/>
            </a:schemeClr>
          </a:solidFill>
        </p:spPr>
        <p:txBody>
          <a:bodyPr bIns="1828800" anchor="ctr" anchorCtr="0"/>
          <a:lstStyle>
            <a:lvl1pPr marL="0" indent="0" algn="ctr">
              <a:buNone/>
              <a:defRPr sz="1200">
                <a:solidFill>
                  <a:schemeClr val="tx1"/>
                </a:solidFill>
              </a:defRPr>
            </a:lvl1pPr>
          </a:lstStyle>
          <a:p>
            <a:r>
              <a:rPr lang="en-US"/>
              <a:t>Click to Add Photo</a:t>
            </a:r>
          </a:p>
        </p:txBody>
      </p:sp>
      <p:sp>
        <p:nvSpPr>
          <p:cNvPr id="7" name="Text Placeholder 2">
            <a:extLst>
              <a:ext uri="{FF2B5EF4-FFF2-40B4-BE49-F238E27FC236}">
                <a16:creationId xmlns:a16="http://schemas.microsoft.com/office/drawing/2014/main" id="{77C974A2-03D7-4EFA-94E3-9EBAA7561405}"/>
              </a:ext>
            </a:extLst>
          </p:cNvPr>
          <p:cNvSpPr>
            <a:spLocks noGrp="1"/>
          </p:cNvSpPr>
          <p:nvPr>
            <p:ph type="body" idx="37" hasCustomPrompt="1"/>
          </p:nvPr>
        </p:nvSpPr>
        <p:spPr>
          <a:xfrm>
            <a:off x="298808" y="1610090"/>
            <a:ext cx="5410624" cy="4310263"/>
          </a:xfrm>
        </p:spPr>
        <p:txBody>
          <a:bodyPr anchor="t" anchorCtr="0">
            <a:spAutoFit/>
          </a:bodyPr>
          <a:lstStyle>
            <a:lvl1pPr marL="0" indent="0">
              <a:buNone/>
              <a:defRPr sz="1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If there is smaller text that would go here.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Aliquam</a:t>
            </a:r>
            <a:r>
              <a:rPr lang="en-US"/>
              <a:t> sed nisi vitae </a:t>
            </a:r>
            <a:r>
              <a:rPr lang="en-US" err="1"/>
              <a:t>risus</a:t>
            </a:r>
            <a:r>
              <a:rPr lang="en-US"/>
              <a:t> </a:t>
            </a:r>
            <a:r>
              <a:rPr lang="en-US" err="1"/>
              <a:t>rhoncus</a:t>
            </a:r>
            <a:r>
              <a:rPr lang="en-US"/>
              <a:t> tie </a:t>
            </a:r>
            <a:r>
              <a:rPr lang="en-US" err="1"/>
              <a:t>tie</a:t>
            </a:r>
            <a:r>
              <a:rPr lang="en-US"/>
              <a:t> </a:t>
            </a:r>
            <a:r>
              <a:rPr lang="en-US" err="1"/>
              <a:t>tie</a:t>
            </a:r>
            <a:r>
              <a:rPr lang="en-US"/>
              <a:t> </a:t>
            </a:r>
            <a:r>
              <a:rPr lang="en-US" err="1"/>
              <a:t>condim</a:t>
            </a:r>
            <a:r>
              <a:rPr lang="en-US"/>
              <a:t> </a:t>
            </a:r>
            <a:r>
              <a:rPr lang="en-US" err="1"/>
              <a:t>entum</a:t>
            </a:r>
            <a:r>
              <a:rPr lang="en-US"/>
              <a:t>. </a:t>
            </a:r>
          </a:p>
          <a:p>
            <a:pPr lvl="0"/>
            <a:r>
              <a:rPr lang="en-US" err="1"/>
              <a:t>Phasellus</a:t>
            </a:r>
            <a:r>
              <a:rPr lang="en-US"/>
              <a:t> in </a:t>
            </a:r>
            <a:r>
              <a:rPr lang="en-US" err="1"/>
              <a:t>hendrerit</a:t>
            </a:r>
            <a:r>
              <a:rPr lang="en-US"/>
              <a:t> magna, a </a:t>
            </a:r>
            <a:r>
              <a:rPr lang="en-US" err="1"/>
              <a:t>accumsan</a:t>
            </a:r>
            <a:r>
              <a:rPr lang="en-US"/>
              <a:t> </a:t>
            </a:r>
            <a:r>
              <a:rPr lang="en-US" err="1"/>
              <a:t>velit</a:t>
            </a:r>
            <a:r>
              <a:rPr lang="en-US"/>
              <a:t>. Morbi </a:t>
            </a:r>
            <a:r>
              <a:rPr lang="en-US" err="1"/>
              <a:t>aliquam</a:t>
            </a:r>
            <a:r>
              <a:rPr lang="en-US"/>
              <a:t> magna </a:t>
            </a:r>
            <a:r>
              <a:rPr lang="en-US" err="1"/>
              <a:t>eu</a:t>
            </a:r>
            <a:r>
              <a:rPr lang="en-US"/>
              <a:t> </a:t>
            </a:r>
            <a:r>
              <a:rPr lang="en-US" err="1"/>
              <a:t>metus</a:t>
            </a:r>
            <a:r>
              <a:rPr lang="en-US"/>
              <a:t> </a:t>
            </a:r>
            <a:r>
              <a:rPr lang="en-US" err="1"/>
              <a:t>molestie</a:t>
            </a:r>
            <a:r>
              <a:rPr lang="en-US"/>
              <a:t> </a:t>
            </a:r>
            <a:r>
              <a:rPr lang="en-US" err="1"/>
              <a:t>fringilla</a:t>
            </a:r>
            <a:r>
              <a:rPr lang="en-US"/>
              <a:t>. </a:t>
            </a:r>
            <a:r>
              <a:rPr lang="en-US" err="1"/>
              <a:t>Suspendisse</a:t>
            </a:r>
            <a:r>
              <a:rPr lang="en-US"/>
              <a:t> </a:t>
            </a:r>
            <a:r>
              <a:rPr lang="en-US" err="1"/>
              <a:t>leo</a:t>
            </a:r>
            <a:r>
              <a:rPr lang="en-US"/>
              <a:t> </a:t>
            </a:r>
            <a:r>
              <a:rPr lang="en-US" err="1"/>
              <a:t>erat</a:t>
            </a:r>
            <a:r>
              <a:rPr lang="en-US"/>
              <a:t>, </a:t>
            </a:r>
            <a:r>
              <a:rPr lang="en-US" err="1"/>
              <a:t>condimentum</a:t>
            </a:r>
            <a:r>
              <a:rPr lang="en-US"/>
              <a:t> sed eros in, vestibulum </a:t>
            </a:r>
            <a:r>
              <a:rPr lang="en-US" err="1"/>
              <a:t>tincidunt</a:t>
            </a:r>
            <a:r>
              <a:rPr lang="en-US"/>
              <a:t> </a:t>
            </a:r>
            <a:r>
              <a:rPr lang="en-US" err="1"/>
              <a:t>elit</a:t>
            </a:r>
            <a:r>
              <a:rPr lang="en-US"/>
              <a:t>. </a:t>
            </a:r>
            <a:r>
              <a:rPr lang="en-US" err="1"/>
              <a:t>Pellentesque</a:t>
            </a:r>
            <a:r>
              <a:rPr lang="en-US"/>
              <a:t> </a:t>
            </a:r>
            <a:r>
              <a:rPr lang="en-US" err="1"/>
              <a:t>lacus</a:t>
            </a:r>
            <a:r>
              <a:rPr lang="en-US"/>
              <a:t> </a:t>
            </a:r>
            <a:r>
              <a:rPr lang="en-US" err="1"/>
              <a:t>arcu</a:t>
            </a:r>
            <a:r>
              <a:rPr lang="en-US"/>
              <a:t>, </a:t>
            </a:r>
            <a:r>
              <a:rPr lang="en-US" err="1"/>
              <a:t>varius</a:t>
            </a:r>
            <a:r>
              <a:rPr lang="en-US"/>
              <a:t> </a:t>
            </a:r>
            <a:r>
              <a:rPr lang="en-US" err="1"/>
              <a:t>nec</a:t>
            </a:r>
            <a:r>
              <a:rPr lang="en-US"/>
              <a:t> </a:t>
            </a:r>
            <a:r>
              <a:rPr lang="en-US" err="1"/>
              <a:t>urna</a:t>
            </a:r>
            <a:r>
              <a:rPr lang="en-US"/>
              <a:t> sed, </a:t>
            </a:r>
            <a:r>
              <a:rPr lang="en-US" err="1"/>
              <a:t>malesuada</a:t>
            </a:r>
            <a:r>
              <a:rPr lang="en-US"/>
              <a:t> </a:t>
            </a:r>
            <a:r>
              <a:rPr lang="en-US" err="1"/>
              <a:t>lobortis</a:t>
            </a:r>
            <a:r>
              <a:rPr lang="en-US"/>
              <a:t> </a:t>
            </a:r>
            <a:r>
              <a:rPr lang="en-US" err="1"/>
              <a:t>augue</a:t>
            </a:r>
            <a:r>
              <a:rPr lang="en-US"/>
              <a:t>. </a:t>
            </a:r>
            <a:r>
              <a:rPr lang="en-US" err="1"/>
              <a:t>Curabitur</a:t>
            </a:r>
            <a:r>
              <a:rPr lang="en-US"/>
              <a:t> a diam ac diam </a:t>
            </a:r>
            <a:r>
              <a:rPr lang="en-US" err="1"/>
              <a:t>rhoncus</a:t>
            </a:r>
            <a:r>
              <a:rPr lang="en-US"/>
              <a:t> </a:t>
            </a:r>
            <a:r>
              <a:rPr lang="en-US" err="1"/>
              <a:t>molestie</a:t>
            </a:r>
            <a:r>
              <a:rPr lang="en-US"/>
              <a:t> porta vel diam. Nam in </a:t>
            </a:r>
            <a:r>
              <a:rPr lang="en-US" err="1"/>
              <a:t>commodo</a:t>
            </a:r>
            <a:r>
              <a:rPr lang="en-US"/>
              <a:t> </a:t>
            </a:r>
            <a:r>
              <a:rPr lang="en-US" err="1"/>
              <a:t>massa</a:t>
            </a:r>
            <a:r>
              <a:rPr lang="en-US"/>
              <a:t>.</a:t>
            </a:r>
          </a:p>
          <a:p>
            <a:pPr lvl="0"/>
            <a:r>
              <a:rPr lang="en-US" err="1"/>
              <a:t>Quisque</a:t>
            </a:r>
            <a:r>
              <a:rPr lang="en-US"/>
              <a:t> </a:t>
            </a:r>
            <a:r>
              <a:rPr lang="en-US" err="1"/>
              <a:t>pretium</a:t>
            </a:r>
            <a:r>
              <a:rPr lang="en-US"/>
              <a:t> </a:t>
            </a:r>
            <a:r>
              <a:rPr lang="en-US" err="1"/>
              <a:t>venenatis</a:t>
            </a:r>
            <a:r>
              <a:rPr lang="en-US"/>
              <a:t> </a:t>
            </a:r>
            <a:r>
              <a:rPr lang="en-US" err="1"/>
              <a:t>erat</a:t>
            </a:r>
            <a:r>
              <a:rPr lang="en-US"/>
              <a:t> ac </a:t>
            </a:r>
            <a:r>
              <a:rPr lang="en-US" err="1"/>
              <a:t>mattis</a:t>
            </a:r>
            <a:r>
              <a:rPr lang="en-US"/>
              <a:t>. In auctor </a:t>
            </a:r>
            <a:r>
              <a:rPr lang="en-US" err="1"/>
              <a:t>enim</a:t>
            </a:r>
            <a:r>
              <a:rPr lang="en-US"/>
              <a:t> vel ante </a:t>
            </a:r>
            <a:r>
              <a:rPr lang="en-US" err="1"/>
              <a:t>pretium</a:t>
            </a:r>
            <a:r>
              <a:rPr lang="en-US"/>
              <a:t>, vel </a:t>
            </a:r>
            <a:r>
              <a:rPr lang="en-US" err="1"/>
              <a:t>laoreet</a:t>
            </a:r>
            <a:r>
              <a:rPr lang="en-US"/>
              <a:t> lorem </a:t>
            </a:r>
            <a:r>
              <a:rPr lang="en-US" err="1"/>
              <a:t>aliquet</a:t>
            </a:r>
            <a:r>
              <a:rPr lang="en-US"/>
              <a:t>. </a:t>
            </a:r>
            <a:r>
              <a:rPr lang="en-US" err="1"/>
              <a:t>Fusce</a:t>
            </a:r>
            <a:r>
              <a:rPr lang="en-US"/>
              <a:t> at </a:t>
            </a:r>
            <a:r>
              <a:rPr lang="en-US" err="1"/>
              <a:t>mauris</a:t>
            </a:r>
            <a:r>
              <a:rPr lang="en-US"/>
              <a:t> </a:t>
            </a:r>
            <a:r>
              <a:rPr lang="en-US" err="1"/>
              <a:t>elementum</a:t>
            </a:r>
            <a:r>
              <a:rPr lang="en-US"/>
              <a:t>, dictum </a:t>
            </a:r>
            <a:r>
              <a:rPr lang="en-US" err="1"/>
              <a:t>nunc</a:t>
            </a:r>
            <a:r>
              <a:rPr lang="en-US"/>
              <a:t> </a:t>
            </a:r>
            <a:r>
              <a:rPr lang="en-US" err="1"/>
              <a:t>eget</a:t>
            </a:r>
            <a:r>
              <a:rPr lang="en-US"/>
              <a:t>, </a:t>
            </a:r>
            <a:r>
              <a:rPr lang="en-US" err="1"/>
              <a:t>fringilla</a:t>
            </a:r>
            <a:r>
              <a:rPr lang="en-US"/>
              <a:t> ex. </a:t>
            </a:r>
            <a:r>
              <a:rPr lang="en-US" err="1"/>
              <a:t>Fusce</a:t>
            </a:r>
            <a:r>
              <a:rPr lang="en-US"/>
              <a:t> </a:t>
            </a:r>
            <a:r>
              <a:rPr lang="en-US" err="1"/>
              <a:t>arcu</a:t>
            </a:r>
            <a:r>
              <a:rPr lang="en-US"/>
              <a:t> </a:t>
            </a:r>
            <a:r>
              <a:rPr lang="en-US" err="1"/>
              <a:t>felis</a:t>
            </a:r>
            <a:r>
              <a:rPr lang="en-US"/>
              <a:t>, </a:t>
            </a:r>
            <a:r>
              <a:rPr lang="en-US" err="1"/>
              <a:t>vehicula</a:t>
            </a:r>
            <a:r>
              <a:rPr lang="en-US"/>
              <a:t> </a:t>
            </a:r>
            <a:r>
              <a:rPr lang="en-US" err="1"/>
              <a:t>quis</a:t>
            </a:r>
            <a:r>
              <a:rPr lang="en-US"/>
              <a:t> </a:t>
            </a:r>
            <a:r>
              <a:rPr lang="en-US" err="1"/>
              <a:t>feugiat</a:t>
            </a:r>
            <a:r>
              <a:rPr lang="en-US"/>
              <a:t> sed, </a:t>
            </a:r>
            <a:r>
              <a:rPr lang="en-US" err="1"/>
              <a:t>aliquet</a:t>
            </a:r>
            <a:r>
              <a:rPr lang="en-US"/>
              <a:t> </a:t>
            </a:r>
            <a:r>
              <a:rPr lang="en-US" err="1"/>
              <a:t>quis</a:t>
            </a:r>
            <a:r>
              <a:rPr lang="en-US"/>
              <a:t> eros.</a:t>
            </a:r>
          </a:p>
        </p:txBody>
      </p:sp>
      <p:sp>
        <p:nvSpPr>
          <p:cNvPr id="8" name="Rectangle 7">
            <a:extLst>
              <a:ext uri="{FF2B5EF4-FFF2-40B4-BE49-F238E27FC236}">
                <a16:creationId xmlns:a16="http://schemas.microsoft.com/office/drawing/2014/main" id="{B21A85F4-FED3-424A-A059-8B91AF23D35D}"/>
              </a:ext>
            </a:extLst>
          </p:cNvPr>
          <p:cNvSpPr/>
          <p:nvPr userDrawn="1"/>
        </p:nvSpPr>
        <p:spPr bwMode="ltGray">
          <a:xfrm>
            <a:off x="0" y="0"/>
            <a:ext cx="12192000" cy="129539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70B0217-EA68-354A-A48D-B84CFF40EFAA}"/>
              </a:ext>
            </a:extLst>
          </p:cNvPr>
          <p:cNvSpPr>
            <a:spLocks noGrp="1"/>
          </p:cNvSpPr>
          <p:nvPr>
            <p:ph type="title" hasCustomPrompt="1"/>
          </p:nvPr>
        </p:nvSpPr>
        <p:spPr bwMode="black">
          <a:xfrm>
            <a:off x="298808" y="397384"/>
            <a:ext cx="11612880" cy="600934"/>
          </a:xfrm>
        </p:spPr>
        <p:txBody>
          <a:bodyPr tIns="0" rIns="0" bIns="0">
            <a:spAutoFit/>
          </a:bodyPr>
          <a:lstStyle>
            <a:lvl1pPr>
              <a:defRPr sz="4400">
                <a:latin typeface="+mj-lt"/>
              </a:defRPr>
            </a:lvl1pPr>
          </a:lstStyle>
          <a:p>
            <a:r>
              <a:rPr lang="en-US"/>
              <a:t>Title</a:t>
            </a:r>
          </a:p>
        </p:txBody>
      </p:sp>
      <p:sp>
        <p:nvSpPr>
          <p:cNvPr id="11" name="Slide Number Placeholder 6">
            <a:extLst>
              <a:ext uri="{FF2B5EF4-FFF2-40B4-BE49-F238E27FC236}">
                <a16:creationId xmlns:a16="http://schemas.microsoft.com/office/drawing/2014/main" id="{D0EB6A83-82B4-4821-9E6D-CFC9C50B2953}"/>
              </a:ext>
            </a:extLst>
          </p:cNvPr>
          <p:cNvSpPr>
            <a:spLocks noGrp="1"/>
          </p:cNvSpPr>
          <p:nvPr>
            <p:ph type="sldNum" sz="quarter" idx="12"/>
          </p:nvPr>
        </p:nvSpPr>
        <p:spPr>
          <a:xfrm>
            <a:off x="298450" y="6457053"/>
            <a:ext cx="252409" cy="153888"/>
          </a:xfrm>
          <a:prstGeom prst="rect">
            <a:avLst/>
          </a:prstGeom>
        </p:spPr>
        <p:txBody>
          <a:bodyPr lIns="0" tIns="0" rIns="0" bIns="0" anchor="ctr" anchorCtr="0">
            <a:spAutoFit/>
          </a:bodyPr>
          <a:lstStyle>
            <a:lvl1pPr>
              <a:defRPr sz="1000">
                <a:latin typeface="+mn-lt"/>
              </a:defRPr>
            </a:lvl1pPr>
          </a:lstStyle>
          <a:p>
            <a:pPr algn="l"/>
            <a:fld id="{7EAD36D4-32FF-544B-9EC2-1F035E0F636E}" type="slidenum">
              <a:rPr lang="en-US" smtClean="0">
                <a:solidFill>
                  <a:schemeClr val="tx1"/>
                </a:solidFill>
              </a:rPr>
              <a:pPr algn="l"/>
              <a:t>‹#›</a:t>
            </a:fld>
            <a:endParaRPr lang="en-US">
              <a:solidFill>
                <a:schemeClr val="tx1"/>
              </a:solidFill>
            </a:endParaRPr>
          </a:p>
        </p:txBody>
      </p:sp>
    </p:spTree>
    <p:extLst>
      <p:ext uri="{BB962C8B-B14F-4D97-AF65-F5344CB8AC3E}">
        <p14:creationId xmlns:p14="http://schemas.microsoft.com/office/powerpoint/2010/main" val="329719196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Content &amp; Large Photo">
    <p:bg>
      <p:bgPr>
        <a:solidFill>
          <a:schemeClr val="bg1"/>
        </a:solidFill>
        <a:effectLst/>
      </p:bgPr>
    </p:bg>
    <p:spTree>
      <p:nvGrpSpPr>
        <p:cNvPr id="1" name=""/>
        <p:cNvGrpSpPr/>
        <p:nvPr/>
      </p:nvGrpSpPr>
      <p:grpSpPr>
        <a:xfrm>
          <a:off x="0" y="0"/>
          <a:ext cx="0" cy="0"/>
          <a:chOff x="0" y="0"/>
          <a:chExt cx="0" cy="0"/>
        </a:xfrm>
      </p:grpSpPr>
      <p:sp>
        <p:nvSpPr>
          <p:cNvPr id="3" name="Do not remove" hidden="1">
            <a:extLst>
              <a:ext uri="{FF2B5EF4-FFF2-40B4-BE49-F238E27FC236}">
                <a16:creationId xmlns:a16="http://schemas.microsoft.com/office/drawing/2014/main" id="{6C5F9557-E536-4C57-96BB-1857C7DE96C6}"/>
              </a:ext>
            </a:extLst>
          </p:cNvPr>
          <p:cNvSpPr/>
          <p:nvPr userDrawn="1">
            <p:custDataLst>
              <p:tags r:id="rId1"/>
            </p:custDataLst>
          </p:nvPr>
        </p:nvSpPr>
        <p:spPr bwMode="ltGray">
          <a:xfrm>
            <a:off x="0" y="0"/>
            <a:ext cx="12700" cy="12700"/>
          </a:xfrm>
          <a:prstGeom prst="octagon">
            <a:avLst/>
          </a:prstGeom>
          <a:noFill/>
          <a:ln>
            <a:noFill/>
          </a:ln>
          <a:extLst>
            <a:ext uri="{909E8E84-426E-40DD-AFC4-6F175D3DCCD1}">
              <a14:hiddenFill xmlns:a14="http://schemas.microsoft.com/office/drawing/2010/main">
                <a:solidFill>
                  <a:schemeClr val="bg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Rectangle 7">
            <a:extLst>
              <a:ext uri="{FF2B5EF4-FFF2-40B4-BE49-F238E27FC236}">
                <a16:creationId xmlns:a16="http://schemas.microsoft.com/office/drawing/2014/main" id="{B21A85F4-FED3-424A-A059-8B91AF23D35D}"/>
              </a:ext>
            </a:extLst>
          </p:cNvPr>
          <p:cNvSpPr/>
          <p:nvPr userDrawn="1"/>
        </p:nvSpPr>
        <p:spPr bwMode="ltGray">
          <a:xfrm>
            <a:off x="0" y="0"/>
            <a:ext cx="6096000" cy="129539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Picture Placeholder 4">
            <a:extLst>
              <a:ext uri="{FF2B5EF4-FFF2-40B4-BE49-F238E27FC236}">
                <a16:creationId xmlns:a16="http://schemas.microsoft.com/office/drawing/2014/main" id="{32B84C0D-8445-4009-BF2F-55B901AD154A}"/>
              </a:ext>
            </a:extLst>
          </p:cNvPr>
          <p:cNvSpPr>
            <a:spLocks noGrp="1"/>
          </p:cNvSpPr>
          <p:nvPr>
            <p:ph type="pic" sz="quarter" idx="38" hasCustomPrompt="1"/>
          </p:nvPr>
        </p:nvSpPr>
        <p:spPr>
          <a:xfrm>
            <a:off x="6096000" y="-26469"/>
            <a:ext cx="6096000" cy="6884469"/>
          </a:xfrm>
          <a:solidFill>
            <a:schemeClr val="bg1">
              <a:lumMod val="75000"/>
            </a:schemeClr>
          </a:solidFill>
        </p:spPr>
        <p:txBody>
          <a:bodyPr bIns="2743200" anchor="ctr" anchorCtr="0"/>
          <a:lstStyle>
            <a:lvl1pPr marL="0" indent="0" algn="ctr">
              <a:buNone/>
              <a:defRPr sz="1200"/>
            </a:lvl1pPr>
          </a:lstStyle>
          <a:p>
            <a:r>
              <a:rPr lang="en-US"/>
              <a:t>Click to Add Photo</a:t>
            </a:r>
          </a:p>
        </p:txBody>
      </p:sp>
      <p:sp>
        <p:nvSpPr>
          <p:cNvPr id="10" name="Text Placeholder 2">
            <a:extLst>
              <a:ext uri="{FF2B5EF4-FFF2-40B4-BE49-F238E27FC236}">
                <a16:creationId xmlns:a16="http://schemas.microsoft.com/office/drawing/2014/main" id="{8E0154CF-2E3E-474A-90FB-034C357AA42D}"/>
              </a:ext>
            </a:extLst>
          </p:cNvPr>
          <p:cNvSpPr>
            <a:spLocks noGrp="1"/>
          </p:cNvSpPr>
          <p:nvPr>
            <p:ph type="body" idx="37" hasCustomPrompt="1"/>
          </p:nvPr>
        </p:nvSpPr>
        <p:spPr>
          <a:xfrm>
            <a:off x="298808" y="1610090"/>
            <a:ext cx="5410624" cy="2874890"/>
          </a:xfrm>
        </p:spPr>
        <p:txBody>
          <a:bodyPr anchor="t" anchorCtr="0">
            <a:spAutoFit/>
          </a:bodyPr>
          <a:lstStyle>
            <a:lvl1pPr marL="0" indent="0">
              <a:buNone/>
              <a:defRPr sz="1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If there is smaller text that would go here.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Aliquam</a:t>
            </a:r>
            <a:r>
              <a:rPr lang="en-US"/>
              <a:t> sed nisi vitae </a:t>
            </a:r>
            <a:r>
              <a:rPr lang="en-US" err="1"/>
              <a:t>risus</a:t>
            </a:r>
            <a:r>
              <a:rPr lang="en-US"/>
              <a:t> </a:t>
            </a:r>
            <a:r>
              <a:rPr lang="en-US" err="1"/>
              <a:t>rhoncus</a:t>
            </a:r>
            <a:r>
              <a:rPr lang="en-US"/>
              <a:t> </a:t>
            </a:r>
            <a:r>
              <a:rPr lang="en-US" err="1"/>
              <a:t>condimentum</a:t>
            </a:r>
            <a:r>
              <a:rPr lang="en-US"/>
              <a:t>. </a:t>
            </a:r>
          </a:p>
          <a:p>
            <a:pPr lvl="0"/>
            <a:r>
              <a:rPr lang="en-US" err="1"/>
              <a:t>Phasellus</a:t>
            </a:r>
            <a:r>
              <a:rPr lang="en-US"/>
              <a:t> in </a:t>
            </a:r>
            <a:r>
              <a:rPr lang="en-US" err="1"/>
              <a:t>hendrerit</a:t>
            </a:r>
            <a:r>
              <a:rPr lang="en-US"/>
              <a:t> magna, a </a:t>
            </a:r>
            <a:r>
              <a:rPr lang="en-US" err="1"/>
              <a:t>accumsan</a:t>
            </a:r>
            <a:r>
              <a:rPr lang="en-US"/>
              <a:t> </a:t>
            </a:r>
            <a:r>
              <a:rPr lang="en-US" err="1"/>
              <a:t>velit</a:t>
            </a:r>
            <a:r>
              <a:rPr lang="en-US"/>
              <a:t>. Morbi </a:t>
            </a:r>
            <a:r>
              <a:rPr lang="en-US" err="1"/>
              <a:t>aliquam</a:t>
            </a:r>
            <a:r>
              <a:rPr lang="en-US"/>
              <a:t> magna </a:t>
            </a:r>
            <a:r>
              <a:rPr lang="en-US" err="1"/>
              <a:t>eu</a:t>
            </a:r>
            <a:r>
              <a:rPr lang="en-US"/>
              <a:t> </a:t>
            </a:r>
            <a:r>
              <a:rPr lang="en-US" err="1"/>
              <a:t>metus</a:t>
            </a:r>
            <a:r>
              <a:rPr lang="en-US"/>
              <a:t> </a:t>
            </a:r>
            <a:r>
              <a:rPr lang="en-US" err="1"/>
              <a:t>molestie</a:t>
            </a:r>
            <a:r>
              <a:rPr lang="en-US"/>
              <a:t> </a:t>
            </a:r>
            <a:r>
              <a:rPr lang="en-US" err="1"/>
              <a:t>fringilla</a:t>
            </a:r>
            <a:r>
              <a:rPr lang="en-US"/>
              <a:t>. </a:t>
            </a:r>
            <a:r>
              <a:rPr lang="en-US" err="1"/>
              <a:t>Suspendisse</a:t>
            </a:r>
            <a:r>
              <a:rPr lang="en-US"/>
              <a:t> </a:t>
            </a:r>
            <a:r>
              <a:rPr lang="en-US" err="1"/>
              <a:t>leo</a:t>
            </a:r>
            <a:r>
              <a:rPr lang="en-US"/>
              <a:t> </a:t>
            </a:r>
            <a:r>
              <a:rPr lang="en-US" err="1"/>
              <a:t>erat</a:t>
            </a:r>
            <a:r>
              <a:rPr lang="en-US"/>
              <a:t>, </a:t>
            </a:r>
            <a:r>
              <a:rPr lang="en-US" err="1"/>
              <a:t>condimentum</a:t>
            </a:r>
            <a:r>
              <a:rPr lang="en-US"/>
              <a:t> sed eros in, vestibulum </a:t>
            </a:r>
            <a:r>
              <a:rPr lang="en-US" err="1"/>
              <a:t>tincidunt</a:t>
            </a:r>
            <a:r>
              <a:rPr lang="en-US"/>
              <a:t> </a:t>
            </a:r>
            <a:r>
              <a:rPr lang="en-US" err="1"/>
              <a:t>elit</a:t>
            </a:r>
            <a:r>
              <a:rPr lang="en-US"/>
              <a:t>. </a:t>
            </a:r>
            <a:r>
              <a:rPr lang="en-US" err="1"/>
              <a:t>Pellentesque</a:t>
            </a:r>
            <a:r>
              <a:rPr lang="en-US"/>
              <a:t> </a:t>
            </a:r>
            <a:r>
              <a:rPr lang="en-US" err="1"/>
              <a:t>lacus</a:t>
            </a:r>
            <a:r>
              <a:rPr lang="en-US"/>
              <a:t> </a:t>
            </a:r>
            <a:r>
              <a:rPr lang="en-US" err="1"/>
              <a:t>arcu</a:t>
            </a:r>
            <a:r>
              <a:rPr lang="en-US"/>
              <a:t>, </a:t>
            </a:r>
            <a:r>
              <a:rPr lang="en-US" err="1"/>
              <a:t>varius</a:t>
            </a:r>
            <a:r>
              <a:rPr lang="en-US"/>
              <a:t> </a:t>
            </a:r>
            <a:r>
              <a:rPr lang="en-US" err="1"/>
              <a:t>nec</a:t>
            </a:r>
            <a:r>
              <a:rPr lang="en-US"/>
              <a:t> </a:t>
            </a:r>
            <a:r>
              <a:rPr lang="en-US" err="1"/>
              <a:t>urna</a:t>
            </a:r>
            <a:r>
              <a:rPr lang="en-US"/>
              <a:t> sed, </a:t>
            </a:r>
            <a:r>
              <a:rPr lang="en-US" err="1"/>
              <a:t>malesuada</a:t>
            </a:r>
            <a:r>
              <a:rPr lang="en-US"/>
              <a:t> </a:t>
            </a:r>
            <a:r>
              <a:rPr lang="en-US" err="1"/>
              <a:t>lobortis</a:t>
            </a:r>
            <a:r>
              <a:rPr lang="en-US"/>
              <a:t> </a:t>
            </a:r>
            <a:r>
              <a:rPr lang="en-US" err="1"/>
              <a:t>augue</a:t>
            </a:r>
            <a:r>
              <a:rPr lang="en-US"/>
              <a:t>. </a:t>
            </a:r>
            <a:r>
              <a:rPr lang="en-US" err="1"/>
              <a:t>Curabitur</a:t>
            </a:r>
            <a:r>
              <a:rPr lang="en-US"/>
              <a:t> a diam ac diam </a:t>
            </a:r>
            <a:r>
              <a:rPr lang="en-US" err="1"/>
              <a:t>rhoncus</a:t>
            </a:r>
            <a:r>
              <a:rPr lang="en-US"/>
              <a:t> </a:t>
            </a:r>
            <a:r>
              <a:rPr lang="en-US" err="1"/>
              <a:t>molestie</a:t>
            </a:r>
            <a:r>
              <a:rPr lang="en-US"/>
              <a:t> porta vel diam. Nam in </a:t>
            </a:r>
            <a:r>
              <a:rPr lang="en-US" err="1"/>
              <a:t>commodo</a:t>
            </a:r>
            <a:r>
              <a:rPr lang="en-US"/>
              <a:t> </a:t>
            </a:r>
            <a:r>
              <a:rPr lang="en-US" err="1"/>
              <a:t>massa</a:t>
            </a:r>
            <a:r>
              <a:rPr lang="en-US"/>
              <a:t>.</a:t>
            </a:r>
          </a:p>
          <a:p>
            <a:pPr lvl="0"/>
            <a:r>
              <a:rPr lang="en-US" err="1"/>
              <a:t>Quisque</a:t>
            </a:r>
            <a:r>
              <a:rPr lang="en-US"/>
              <a:t> </a:t>
            </a:r>
            <a:r>
              <a:rPr lang="en-US" err="1"/>
              <a:t>pretium</a:t>
            </a:r>
            <a:r>
              <a:rPr lang="en-US"/>
              <a:t> </a:t>
            </a:r>
            <a:r>
              <a:rPr lang="en-US" err="1"/>
              <a:t>venenatis</a:t>
            </a:r>
            <a:r>
              <a:rPr lang="en-US"/>
              <a:t> </a:t>
            </a:r>
            <a:r>
              <a:rPr lang="en-US" err="1"/>
              <a:t>erat</a:t>
            </a:r>
            <a:r>
              <a:rPr lang="en-US"/>
              <a:t> ac </a:t>
            </a:r>
            <a:r>
              <a:rPr lang="en-US" err="1"/>
              <a:t>mattis</a:t>
            </a:r>
            <a:r>
              <a:rPr lang="en-US"/>
              <a:t>. In auctor </a:t>
            </a:r>
            <a:r>
              <a:rPr lang="en-US" err="1"/>
              <a:t>enim</a:t>
            </a:r>
            <a:r>
              <a:rPr lang="en-US"/>
              <a:t> vel ante </a:t>
            </a:r>
            <a:r>
              <a:rPr lang="en-US" err="1"/>
              <a:t>pretium</a:t>
            </a:r>
            <a:r>
              <a:rPr lang="en-US"/>
              <a:t>, vel </a:t>
            </a:r>
            <a:r>
              <a:rPr lang="en-US" err="1"/>
              <a:t>laoreet</a:t>
            </a:r>
            <a:r>
              <a:rPr lang="en-US"/>
              <a:t> lorem </a:t>
            </a:r>
            <a:r>
              <a:rPr lang="en-US" err="1"/>
              <a:t>aliquet</a:t>
            </a:r>
            <a:r>
              <a:rPr lang="en-US"/>
              <a:t>. </a:t>
            </a:r>
            <a:r>
              <a:rPr lang="en-US" err="1"/>
              <a:t>Fusce</a:t>
            </a:r>
            <a:r>
              <a:rPr lang="en-US"/>
              <a:t> at </a:t>
            </a:r>
            <a:r>
              <a:rPr lang="en-US" err="1"/>
              <a:t>mauris</a:t>
            </a:r>
            <a:r>
              <a:rPr lang="en-US"/>
              <a:t> </a:t>
            </a:r>
            <a:r>
              <a:rPr lang="en-US" err="1"/>
              <a:t>elementum</a:t>
            </a:r>
            <a:r>
              <a:rPr lang="en-US"/>
              <a:t>, dictum </a:t>
            </a:r>
            <a:r>
              <a:rPr lang="en-US" err="1"/>
              <a:t>nunc</a:t>
            </a:r>
            <a:r>
              <a:rPr lang="en-US"/>
              <a:t> </a:t>
            </a:r>
            <a:r>
              <a:rPr lang="en-US" err="1"/>
              <a:t>eget</a:t>
            </a:r>
            <a:r>
              <a:rPr lang="en-US"/>
              <a:t>, </a:t>
            </a:r>
            <a:r>
              <a:rPr lang="en-US" err="1"/>
              <a:t>fringilla</a:t>
            </a:r>
            <a:r>
              <a:rPr lang="en-US"/>
              <a:t> ex. </a:t>
            </a:r>
            <a:r>
              <a:rPr lang="en-US" err="1"/>
              <a:t>Fusce</a:t>
            </a:r>
            <a:r>
              <a:rPr lang="en-US"/>
              <a:t> </a:t>
            </a:r>
            <a:r>
              <a:rPr lang="en-US" err="1"/>
              <a:t>arcu</a:t>
            </a:r>
            <a:r>
              <a:rPr lang="en-US"/>
              <a:t> </a:t>
            </a:r>
            <a:r>
              <a:rPr lang="en-US" err="1"/>
              <a:t>felis</a:t>
            </a:r>
            <a:r>
              <a:rPr lang="en-US"/>
              <a:t>, </a:t>
            </a:r>
            <a:r>
              <a:rPr lang="en-US" err="1"/>
              <a:t>vehicula</a:t>
            </a:r>
            <a:r>
              <a:rPr lang="en-US"/>
              <a:t> </a:t>
            </a:r>
            <a:r>
              <a:rPr lang="en-US" err="1"/>
              <a:t>quis</a:t>
            </a:r>
            <a:r>
              <a:rPr lang="en-US"/>
              <a:t> </a:t>
            </a:r>
            <a:r>
              <a:rPr lang="en-US" err="1"/>
              <a:t>feugiat</a:t>
            </a:r>
            <a:r>
              <a:rPr lang="en-US"/>
              <a:t> sed, </a:t>
            </a:r>
            <a:r>
              <a:rPr lang="en-US" err="1"/>
              <a:t>aliquet</a:t>
            </a:r>
            <a:r>
              <a:rPr lang="en-US"/>
              <a:t> </a:t>
            </a:r>
            <a:r>
              <a:rPr lang="en-US" err="1"/>
              <a:t>quis</a:t>
            </a:r>
            <a:r>
              <a:rPr lang="en-US"/>
              <a:t> eros.</a:t>
            </a:r>
          </a:p>
        </p:txBody>
      </p:sp>
      <p:sp>
        <p:nvSpPr>
          <p:cNvPr id="2" name="Title 1">
            <a:extLst>
              <a:ext uri="{FF2B5EF4-FFF2-40B4-BE49-F238E27FC236}">
                <a16:creationId xmlns:a16="http://schemas.microsoft.com/office/drawing/2014/main" id="{970B0217-EA68-354A-A48D-B84CFF40EFAA}"/>
              </a:ext>
            </a:extLst>
          </p:cNvPr>
          <p:cNvSpPr>
            <a:spLocks noGrp="1"/>
          </p:cNvSpPr>
          <p:nvPr>
            <p:ph type="title" hasCustomPrompt="1"/>
          </p:nvPr>
        </p:nvSpPr>
        <p:spPr>
          <a:xfrm>
            <a:off x="298808" y="397384"/>
            <a:ext cx="5413623" cy="600934"/>
          </a:xfrm>
        </p:spPr>
        <p:txBody>
          <a:bodyPr tIns="0" rIns="0" bIns="0">
            <a:spAutoFit/>
          </a:bodyPr>
          <a:lstStyle>
            <a:lvl1pPr>
              <a:defRPr sz="4400">
                <a:latin typeface="+mj-lt"/>
              </a:defRPr>
            </a:lvl1pPr>
          </a:lstStyle>
          <a:p>
            <a:r>
              <a:rPr lang="en-US"/>
              <a:t>Title</a:t>
            </a:r>
          </a:p>
        </p:txBody>
      </p:sp>
      <p:sp>
        <p:nvSpPr>
          <p:cNvPr id="14" name="Slide Number Placeholder 6">
            <a:extLst>
              <a:ext uri="{FF2B5EF4-FFF2-40B4-BE49-F238E27FC236}">
                <a16:creationId xmlns:a16="http://schemas.microsoft.com/office/drawing/2014/main" id="{5DF90518-C404-4611-8BF8-29822FB22805}"/>
              </a:ext>
            </a:extLst>
          </p:cNvPr>
          <p:cNvSpPr>
            <a:spLocks noGrp="1"/>
          </p:cNvSpPr>
          <p:nvPr>
            <p:ph type="sldNum" sz="quarter" idx="12"/>
          </p:nvPr>
        </p:nvSpPr>
        <p:spPr>
          <a:xfrm>
            <a:off x="298450" y="6457053"/>
            <a:ext cx="252409" cy="153888"/>
          </a:xfrm>
          <a:prstGeom prst="rect">
            <a:avLst/>
          </a:prstGeom>
        </p:spPr>
        <p:txBody>
          <a:bodyPr lIns="0" tIns="0" rIns="0" bIns="0" anchor="ctr" anchorCtr="0">
            <a:spAutoFit/>
          </a:bodyPr>
          <a:lstStyle>
            <a:lvl1pPr>
              <a:defRPr sz="1000">
                <a:latin typeface="+mn-lt"/>
              </a:defRPr>
            </a:lvl1pPr>
          </a:lstStyle>
          <a:p>
            <a:pPr algn="l"/>
            <a:fld id="{7EAD36D4-32FF-544B-9EC2-1F035E0F636E}" type="slidenum">
              <a:rPr lang="en-US" smtClean="0">
                <a:solidFill>
                  <a:schemeClr val="tx1"/>
                </a:solidFill>
              </a:rPr>
              <a:pPr algn="l"/>
              <a:t>‹#›</a:t>
            </a:fld>
            <a:endParaRPr lang="en-US">
              <a:solidFill>
                <a:schemeClr val="tx1"/>
              </a:solidFill>
            </a:endParaRPr>
          </a:p>
        </p:txBody>
      </p:sp>
    </p:spTree>
    <p:extLst>
      <p:ext uri="{BB962C8B-B14F-4D97-AF65-F5344CB8AC3E}">
        <p14:creationId xmlns:p14="http://schemas.microsoft.com/office/powerpoint/2010/main" val="37928476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lle, Content &amp; Chart">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7804B36-E44E-4A42-B169-282EAD312F17}"/>
              </a:ext>
            </a:extLst>
          </p:cNvPr>
          <p:cNvSpPr/>
          <p:nvPr userDrawn="1"/>
        </p:nvSpPr>
        <p:spPr bwMode="white">
          <a:xfrm>
            <a:off x="6096000" y="0"/>
            <a:ext cx="6096000" cy="6858000"/>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solidFill>
                <a:schemeClr val="tx1"/>
              </a:solidFill>
            </a:endParaRPr>
          </a:p>
        </p:txBody>
      </p:sp>
      <p:sp>
        <p:nvSpPr>
          <p:cNvPr id="8" name="Rectangle 7">
            <a:extLst>
              <a:ext uri="{FF2B5EF4-FFF2-40B4-BE49-F238E27FC236}">
                <a16:creationId xmlns:a16="http://schemas.microsoft.com/office/drawing/2014/main" id="{B21A85F4-FED3-424A-A059-8B91AF23D35D}"/>
              </a:ext>
            </a:extLst>
          </p:cNvPr>
          <p:cNvSpPr/>
          <p:nvPr userDrawn="1"/>
        </p:nvSpPr>
        <p:spPr bwMode="ltGray">
          <a:xfrm>
            <a:off x="0" y="0"/>
            <a:ext cx="6096000" cy="129539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2">
            <a:extLst>
              <a:ext uri="{FF2B5EF4-FFF2-40B4-BE49-F238E27FC236}">
                <a16:creationId xmlns:a16="http://schemas.microsoft.com/office/drawing/2014/main" id="{8E0154CF-2E3E-474A-90FB-034C357AA42D}"/>
              </a:ext>
            </a:extLst>
          </p:cNvPr>
          <p:cNvSpPr>
            <a:spLocks noGrp="1"/>
          </p:cNvSpPr>
          <p:nvPr>
            <p:ph type="body" idx="37" hasCustomPrompt="1"/>
          </p:nvPr>
        </p:nvSpPr>
        <p:spPr>
          <a:xfrm>
            <a:off x="298808" y="1610090"/>
            <a:ext cx="5410624" cy="4095224"/>
          </a:xfrm>
        </p:spPr>
        <p:txBody>
          <a:bodyPr anchor="t" anchorCtr="0">
            <a:spAutoFit/>
          </a:bodyPr>
          <a:lstStyle>
            <a:lvl1pPr marL="0" indent="0">
              <a:buNone/>
              <a:defRPr sz="1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If there is smaller text that would go here.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Aliquam</a:t>
            </a:r>
            <a:r>
              <a:rPr lang="en-US"/>
              <a:t> sed nisi vitae </a:t>
            </a:r>
            <a:r>
              <a:rPr lang="en-US" err="1"/>
              <a:t>risus</a:t>
            </a:r>
            <a:r>
              <a:rPr lang="en-US"/>
              <a:t> </a:t>
            </a:r>
            <a:r>
              <a:rPr lang="en-US" err="1"/>
              <a:t>rhoncus</a:t>
            </a:r>
            <a:r>
              <a:rPr lang="en-US"/>
              <a:t> </a:t>
            </a:r>
            <a:r>
              <a:rPr lang="en-US" err="1"/>
              <a:t>condimentum</a:t>
            </a:r>
            <a:r>
              <a:rPr lang="en-US"/>
              <a:t>. </a:t>
            </a:r>
          </a:p>
          <a:p>
            <a:pPr lvl="0"/>
            <a:r>
              <a:rPr lang="en-US" err="1"/>
              <a:t>Phasellus</a:t>
            </a:r>
            <a:r>
              <a:rPr lang="en-US"/>
              <a:t> in </a:t>
            </a:r>
            <a:r>
              <a:rPr lang="en-US" err="1"/>
              <a:t>hendrerit</a:t>
            </a:r>
            <a:r>
              <a:rPr lang="en-US"/>
              <a:t> magna, a </a:t>
            </a:r>
            <a:r>
              <a:rPr lang="en-US" err="1"/>
              <a:t>accumsan</a:t>
            </a:r>
            <a:r>
              <a:rPr lang="en-US"/>
              <a:t> </a:t>
            </a:r>
            <a:r>
              <a:rPr lang="en-US" err="1"/>
              <a:t>velit</a:t>
            </a:r>
            <a:r>
              <a:rPr lang="en-US"/>
              <a:t>. Morbi </a:t>
            </a:r>
            <a:r>
              <a:rPr lang="en-US" err="1"/>
              <a:t>aliquam</a:t>
            </a:r>
            <a:r>
              <a:rPr lang="en-US"/>
              <a:t> magna </a:t>
            </a:r>
            <a:r>
              <a:rPr lang="en-US" err="1"/>
              <a:t>eu</a:t>
            </a:r>
            <a:r>
              <a:rPr lang="en-US"/>
              <a:t> </a:t>
            </a:r>
            <a:r>
              <a:rPr lang="en-US" err="1"/>
              <a:t>metus</a:t>
            </a:r>
            <a:r>
              <a:rPr lang="en-US"/>
              <a:t> </a:t>
            </a:r>
            <a:r>
              <a:rPr lang="en-US" err="1"/>
              <a:t>molestie</a:t>
            </a:r>
            <a:r>
              <a:rPr lang="en-US"/>
              <a:t> </a:t>
            </a:r>
            <a:r>
              <a:rPr lang="en-US" err="1"/>
              <a:t>fringilla</a:t>
            </a:r>
            <a:r>
              <a:rPr lang="en-US"/>
              <a:t>. </a:t>
            </a:r>
            <a:r>
              <a:rPr lang="en-US" err="1"/>
              <a:t>Suspendisse</a:t>
            </a:r>
            <a:r>
              <a:rPr lang="en-US"/>
              <a:t> </a:t>
            </a:r>
            <a:r>
              <a:rPr lang="en-US" err="1"/>
              <a:t>leo</a:t>
            </a:r>
            <a:r>
              <a:rPr lang="en-US"/>
              <a:t> </a:t>
            </a:r>
            <a:r>
              <a:rPr lang="en-US" err="1"/>
              <a:t>erat</a:t>
            </a:r>
            <a:r>
              <a:rPr lang="en-US"/>
              <a:t>, </a:t>
            </a:r>
            <a:r>
              <a:rPr lang="en-US" err="1"/>
              <a:t>condimentum</a:t>
            </a:r>
            <a:r>
              <a:rPr lang="en-US"/>
              <a:t> sed eros in, vestibulum </a:t>
            </a:r>
            <a:r>
              <a:rPr lang="en-US" err="1"/>
              <a:t>tincidunt</a:t>
            </a:r>
            <a:r>
              <a:rPr lang="en-US"/>
              <a:t> </a:t>
            </a:r>
            <a:r>
              <a:rPr lang="en-US" err="1"/>
              <a:t>elit</a:t>
            </a:r>
            <a:r>
              <a:rPr lang="en-US"/>
              <a:t>. </a:t>
            </a:r>
            <a:r>
              <a:rPr lang="en-US" err="1"/>
              <a:t>Pellentesque</a:t>
            </a:r>
            <a:r>
              <a:rPr lang="en-US"/>
              <a:t> </a:t>
            </a:r>
            <a:r>
              <a:rPr lang="en-US" err="1"/>
              <a:t>lacus</a:t>
            </a:r>
            <a:r>
              <a:rPr lang="en-US"/>
              <a:t> </a:t>
            </a:r>
            <a:r>
              <a:rPr lang="en-US" err="1"/>
              <a:t>arcu</a:t>
            </a:r>
            <a:r>
              <a:rPr lang="en-US"/>
              <a:t>, </a:t>
            </a:r>
            <a:r>
              <a:rPr lang="en-US" err="1"/>
              <a:t>varius</a:t>
            </a:r>
            <a:r>
              <a:rPr lang="en-US"/>
              <a:t> </a:t>
            </a:r>
            <a:r>
              <a:rPr lang="en-US" err="1"/>
              <a:t>nec</a:t>
            </a:r>
            <a:r>
              <a:rPr lang="en-US"/>
              <a:t> </a:t>
            </a:r>
            <a:r>
              <a:rPr lang="en-US" err="1"/>
              <a:t>urna</a:t>
            </a:r>
            <a:r>
              <a:rPr lang="en-US"/>
              <a:t> sed, </a:t>
            </a:r>
            <a:r>
              <a:rPr lang="en-US" err="1"/>
              <a:t>malesuada</a:t>
            </a:r>
            <a:r>
              <a:rPr lang="en-US"/>
              <a:t> </a:t>
            </a:r>
            <a:r>
              <a:rPr lang="en-US" err="1"/>
              <a:t>lobortis</a:t>
            </a:r>
            <a:r>
              <a:rPr lang="en-US"/>
              <a:t> </a:t>
            </a:r>
            <a:r>
              <a:rPr lang="en-US" err="1"/>
              <a:t>augue</a:t>
            </a:r>
            <a:r>
              <a:rPr lang="en-US"/>
              <a:t>. </a:t>
            </a:r>
            <a:r>
              <a:rPr lang="en-US" err="1"/>
              <a:t>Curabitur</a:t>
            </a:r>
            <a:r>
              <a:rPr lang="en-US"/>
              <a:t> a diam ac diam </a:t>
            </a:r>
            <a:r>
              <a:rPr lang="en-US" err="1"/>
              <a:t>rhoncus</a:t>
            </a:r>
            <a:r>
              <a:rPr lang="en-US"/>
              <a:t> </a:t>
            </a:r>
            <a:r>
              <a:rPr lang="en-US" err="1"/>
              <a:t>molestie</a:t>
            </a:r>
            <a:r>
              <a:rPr lang="en-US"/>
              <a:t> porta vel diam. Nam in </a:t>
            </a:r>
            <a:r>
              <a:rPr lang="en-US" err="1"/>
              <a:t>commodo</a:t>
            </a:r>
            <a:r>
              <a:rPr lang="en-US"/>
              <a:t> </a:t>
            </a:r>
            <a:r>
              <a:rPr lang="en-US" err="1"/>
              <a:t>massa</a:t>
            </a:r>
            <a:r>
              <a:rPr lang="en-US"/>
              <a:t>.</a:t>
            </a:r>
          </a:p>
          <a:p>
            <a:pPr lvl="0"/>
            <a:r>
              <a:rPr lang="en-US" err="1"/>
              <a:t>Quisque</a:t>
            </a:r>
            <a:r>
              <a:rPr lang="en-US"/>
              <a:t> </a:t>
            </a:r>
            <a:r>
              <a:rPr lang="en-US" err="1"/>
              <a:t>pretium</a:t>
            </a:r>
            <a:r>
              <a:rPr lang="en-US"/>
              <a:t> </a:t>
            </a:r>
            <a:r>
              <a:rPr lang="en-US" err="1"/>
              <a:t>venenatis</a:t>
            </a:r>
            <a:r>
              <a:rPr lang="en-US"/>
              <a:t> </a:t>
            </a:r>
            <a:r>
              <a:rPr lang="en-US" err="1"/>
              <a:t>erat</a:t>
            </a:r>
            <a:r>
              <a:rPr lang="en-US"/>
              <a:t> ac </a:t>
            </a:r>
            <a:r>
              <a:rPr lang="en-US" err="1"/>
              <a:t>mattis</a:t>
            </a:r>
            <a:r>
              <a:rPr lang="en-US"/>
              <a:t>. In auctor </a:t>
            </a:r>
            <a:r>
              <a:rPr lang="en-US" err="1"/>
              <a:t>enim</a:t>
            </a:r>
            <a:r>
              <a:rPr lang="en-US"/>
              <a:t> vel ante </a:t>
            </a:r>
            <a:r>
              <a:rPr lang="en-US" err="1"/>
              <a:t>pretium</a:t>
            </a:r>
            <a:r>
              <a:rPr lang="en-US"/>
              <a:t>, vel </a:t>
            </a:r>
            <a:r>
              <a:rPr lang="en-US" err="1"/>
              <a:t>laoreet</a:t>
            </a:r>
            <a:r>
              <a:rPr lang="en-US"/>
              <a:t> lorem </a:t>
            </a:r>
            <a:r>
              <a:rPr lang="en-US" err="1"/>
              <a:t>aliquet</a:t>
            </a:r>
            <a:r>
              <a:rPr lang="en-US"/>
              <a:t>. </a:t>
            </a:r>
            <a:r>
              <a:rPr lang="en-US" err="1"/>
              <a:t>Fusce</a:t>
            </a:r>
            <a:r>
              <a:rPr lang="en-US"/>
              <a:t> at </a:t>
            </a:r>
            <a:r>
              <a:rPr lang="en-US" err="1"/>
              <a:t>mauris</a:t>
            </a:r>
            <a:r>
              <a:rPr lang="en-US"/>
              <a:t> </a:t>
            </a:r>
            <a:r>
              <a:rPr lang="en-US" err="1"/>
              <a:t>elementum</a:t>
            </a:r>
            <a:r>
              <a:rPr lang="en-US"/>
              <a:t>, dictum </a:t>
            </a:r>
            <a:r>
              <a:rPr lang="en-US" err="1"/>
              <a:t>nunc</a:t>
            </a:r>
            <a:r>
              <a:rPr lang="en-US"/>
              <a:t> </a:t>
            </a:r>
            <a:r>
              <a:rPr lang="en-US" err="1"/>
              <a:t>eget</a:t>
            </a:r>
            <a:r>
              <a:rPr lang="en-US"/>
              <a:t>, </a:t>
            </a:r>
            <a:r>
              <a:rPr lang="en-US" err="1"/>
              <a:t>fringilla</a:t>
            </a:r>
            <a:r>
              <a:rPr lang="en-US"/>
              <a:t> ex. </a:t>
            </a:r>
            <a:r>
              <a:rPr lang="en-US" err="1"/>
              <a:t>Fusce</a:t>
            </a:r>
            <a:r>
              <a:rPr lang="en-US"/>
              <a:t> </a:t>
            </a:r>
            <a:r>
              <a:rPr lang="en-US" err="1"/>
              <a:t>arcu</a:t>
            </a:r>
            <a:r>
              <a:rPr lang="en-US"/>
              <a:t> </a:t>
            </a:r>
            <a:r>
              <a:rPr lang="en-US" err="1"/>
              <a:t>felis</a:t>
            </a:r>
            <a:r>
              <a:rPr lang="en-US"/>
              <a:t>, </a:t>
            </a:r>
            <a:r>
              <a:rPr lang="en-US" err="1"/>
              <a:t>vehicula</a:t>
            </a:r>
            <a:r>
              <a:rPr lang="en-US"/>
              <a:t> </a:t>
            </a:r>
            <a:r>
              <a:rPr lang="en-US" err="1"/>
              <a:t>quis</a:t>
            </a:r>
            <a:r>
              <a:rPr lang="en-US"/>
              <a:t> </a:t>
            </a:r>
            <a:r>
              <a:rPr lang="en-US" err="1"/>
              <a:t>feugiat</a:t>
            </a:r>
            <a:r>
              <a:rPr lang="en-US"/>
              <a:t> sed, </a:t>
            </a:r>
            <a:r>
              <a:rPr lang="en-US" err="1"/>
              <a:t>aliquet</a:t>
            </a:r>
            <a:r>
              <a:rPr lang="en-US"/>
              <a:t> </a:t>
            </a:r>
            <a:r>
              <a:rPr lang="en-US" err="1"/>
              <a:t>quis</a:t>
            </a:r>
            <a:r>
              <a:rPr lang="en-US"/>
              <a:t> eros.</a:t>
            </a:r>
          </a:p>
        </p:txBody>
      </p:sp>
      <p:sp>
        <p:nvSpPr>
          <p:cNvPr id="2" name="Title 1">
            <a:extLst>
              <a:ext uri="{FF2B5EF4-FFF2-40B4-BE49-F238E27FC236}">
                <a16:creationId xmlns:a16="http://schemas.microsoft.com/office/drawing/2014/main" id="{970B0217-EA68-354A-A48D-B84CFF40EFAA}"/>
              </a:ext>
            </a:extLst>
          </p:cNvPr>
          <p:cNvSpPr>
            <a:spLocks noGrp="1"/>
          </p:cNvSpPr>
          <p:nvPr>
            <p:ph type="title" hasCustomPrompt="1"/>
          </p:nvPr>
        </p:nvSpPr>
        <p:spPr>
          <a:xfrm>
            <a:off x="298808" y="397384"/>
            <a:ext cx="5413623" cy="600934"/>
          </a:xfrm>
        </p:spPr>
        <p:txBody>
          <a:bodyPr tIns="0" rIns="0" bIns="0">
            <a:spAutoFit/>
          </a:bodyPr>
          <a:lstStyle>
            <a:lvl1pPr>
              <a:defRPr sz="4400">
                <a:latin typeface="+mj-lt"/>
              </a:defRPr>
            </a:lvl1pPr>
          </a:lstStyle>
          <a:p>
            <a:r>
              <a:rPr lang="en-US"/>
              <a:t>Title</a:t>
            </a:r>
          </a:p>
        </p:txBody>
      </p:sp>
      <p:sp>
        <p:nvSpPr>
          <p:cNvPr id="15" name="Slide Number Placeholder 6">
            <a:extLst>
              <a:ext uri="{FF2B5EF4-FFF2-40B4-BE49-F238E27FC236}">
                <a16:creationId xmlns:a16="http://schemas.microsoft.com/office/drawing/2014/main" id="{0DB37193-AF41-48D4-9C15-11EC3155082C}"/>
              </a:ext>
            </a:extLst>
          </p:cNvPr>
          <p:cNvSpPr>
            <a:spLocks noGrp="1"/>
          </p:cNvSpPr>
          <p:nvPr>
            <p:ph type="sldNum" sz="quarter" idx="12"/>
          </p:nvPr>
        </p:nvSpPr>
        <p:spPr>
          <a:xfrm>
            <a:off x="298450" y="6457053"/>
            <a:ext cx="252409" cy="153888"/>
          </a:xfrm>
          <a:prstGeom prst="rect">
            <a:avLst/>
          </a:prstGeom>
        </p:spPr>
        <p:txBody>
          <a:bodyPr lIns="0" tIns="0" rIns="0" bIns="0" anchor="ctr" anchorCtr="0">
            <a:spAutoFit/>
          </a:bodyPr>
          <a:lstStyle>
            <a:lvl1pPr>
              <a:defRPr sz="1000">
                <a:latin typeface="+mn-lt"/>
              </a:defRPr>
            </a:lvl1pPr>
          </a:lstStyle>
          <a:p>
            <a:pPr algn="l"/>
            <a:fld id="{7EAD36D4-32FF-544B-9EC2-1F035E0F636E}" type="slidenum">
              <a:rPr lang="en-US" smtClean="0">
                <a:solidFill>
                  <a:schemeClr val="tx1"/>
                </a:solidFill>
              </a:rPr>
              <a:pPr algn="l"/>
              <a:t>‹#›</a:t>
            </a:fld>
            <a:endParaRPr lang="en-US">
              <a:solidFill>
                <a:schemeClr val="tx1"/>
              </a:solidFill>
            </a:endParaRPr>
          </a:p>
        </p:txBody>
      </p:sp>
    </p:spTree>
    <p:extLst>
      <p:ext uri="{BB962C8B-B14F-4D97-AF65-F5344CB8AC3E}">
        <p14:creationId xmlns:p14="http://schemas.microsoft.com/office/powerpoint/2010/main" val="61309024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2 Photos &amp; Content Alternate">
    <p:bg>
      <p:bgPr>
        <a:solidFill>
          <a:schemeClr val="bg1"/>
        </a:solidFill>
        <a:effectLst/>
      </p:bgPr>
    </p:bg>
    <p:spTree>
      <p:nvGrpSpPr>
        <p:cNvPr id="1" name=""/>
        <p:cNvGrpSpPr/>
        <p:nvPr/>
      </p:nvGrpSpPr>
      <p:grpSpPr>
        <a:xfrm>
          <a:off x="0" y="0"/>
          <a:ext cx="0" cy="0"/>
          <a:chOff x="0" y="0"/>
          <a:chExt cx="0" cy="0"/>
        </a:xfrm>
      </p:grpSpPr>
      <p:sp>
        <p:nvSpPr>
          <p:cNvPr id="3" name="Do not remove" hidden="1">
            <a:extLst>
              <a:ext uri="{FF2B5EF4-FFF2-40B4-BE49-F238E27FC236}">
                <a16:creationId xmlns:a16="http://schemas.microsoft.com/office/drawing/2014/main" id="{6FFE2967-DA2B-41A7-9934-A362BE5C4A4E}"/>
              </a:ext>
            </a:extLst>
          </p:cNvPr>
          <p:cNvSpPr/>
          <p:nvPr userDrawn="1">
            <p:custDataLst>
              <p:tags r:id="rId1"/>
            </p:custDataLst>
          </p:nvPr>
        </p:nvSpPr>
        <p:spPr bwMode="ltGray">
          <a:xfrm>
            <a:off x="0" y="0"/>
            <a:ext cx="12700" cy="12700"/>
          </a:xfrm>
          <a:prstGeom prst="octagon">
            <a:avLst/>
          </a:prstGeom>
          <a:noFill/>
          <a:ln>
            <a:noFill/>
          </a:ln>
          <a:extLst>
            <a:ext uri="{909E8E84-426E-40DD-AFC4-6F175D3DCCD1}">
              <a14:hiddenFill xmlns:a14="http://schemas.microsoft.com/office/drawing/2010/main">
                <a:solidFill>
                  <a:schemeClr val="bg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Text Placeholder 2">
            <a:extLst>
              <a:ext uri="{FF2B5EF4-FFF2-40B4-BE49-F238E27FC236}">
                <a16:creationId xmlns:a16="http://schemas.microsoft.com/office/drawing/2014/main" id="{6FD25EFC-437D-4535-985B-6655AF0F175B}"/>
              </a:ext>
            </a:extLst>
          </p:cNvPr>
          <p:cNvSpPr>
            <a:spLocks noGrp="1"/>
          </p:cNvSpPr>
          <p:nvPr>
            <p:ph type="body" idx="31" hasCustomPrompt="1"/>
          </p:nvPr>
        </p:nvSpPr>
        <p:spPr>
          <a:xfrm>
            <a:off x="6316579" y="5476462"/>
            <a:ext cx="5593363" cy="679417"/>
          </a:xfrm>
        </p:spPr>
        <p:txBody>
          <a:bodyPr wrap="square" anchor="t" anchorCtr="0">
            <a:spAutoFit/>
          </a:bodyPr>
          <a:lstStyle>
            <a:lvl1pPr marL="0" indent="0">
              <a:buNone/>
              <a:defRPr sz="1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If there is smaller text that would go here.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Aliquam</a:t>
            </a:r>
            <a:r>
              <a:rPr lang="en-US"/>
              <a:t> sed nisi vitae </a:t>
            </a:r>
            <a:r>
              <a:rPr lang="en-US" err="1"/>
              <a:t>risus</a:t>
            </a:r>
            <a:r>
              <a:rPr lang="en-US"/>
              <a:t> </a:t>
            </a:r>
            <a:r>
              <a:rPr lang="en-US" err="1"/>
              <a:t>rhoncus</a:t>
            </a:r>
            <a:r>
              <a:rPr lang="en-US"/>
              <a:t> </a:t>
            </a:r>
            <a:r>
              <a:rPr lang="en-US" err="1"/>
              <a:t>condimentum</a:t>
            </a:r>
            <a:r>
              <a:rPr lang="en-US"/>
              <a:t>. </a:t>
            </a:r>
          </a:p>
        </p:txBody>
      </p:sp>
      <p:sp>
        <p:nvSpPr>
          <p:cNvPr id="14" name="Text Placeholder 2">
            <a:extLst>
              <a:ext uri="{FF2B5EF4-FFF2-40B4-BE49-F238E27FC236}">
                <a16:creationId xmlns:a16="http://schemas.microsoft.com/office/drawing/2014/main" id="{762BEE7D-089D-4E6E-B85D-FDE63C7B973C}"/>
              </a:ext>
            </a:extLst>
          </p:cNvPr>
          <p:cNvSpPr>
            <a:spLocks noGrp="1"/>
          </p:cNvSpPr>
          <p:nvPr>
            <p:ph type="body" idx="30" hasCustomPrompt="1"/>
          </p:nvPr>
        </p:nvSpPr>
        <p:spPr>
          <a:xfrm>
            <a:off x="298808" y="5476462"/>
            <a:ext cx="5608698" cy="679417"/>
          </a:xfrm>
        </p:spPr>
        <p:txBody>
          <a:bodyPr wrap="square" anchor="t" anchorCtr="0">
            <a:spAutoFit/>
          </a:bodyPr>
          <a:lstStyle>
            <a:lvl1pPr marL="0" indent="0">
              <a:buNone/>
              <a:defRPr sz="1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If there is smaller text that would go here.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Aliquam</a:t>
            </a:r>
            <a:r>
              <a:rPr lang="en-US"/>
              <a:t> sed nisi vitae </a:t>
            </a:r>
            <a:r>
              <a:rPr lang="en-US" err="1"/>
              <a:t>risus</a:t>
            </a:r>
            <a:r>
              <a:rPr lang="en-US"/>
              <a:t> </a:t>
            </a:r>
            <a:r>
              <a:rPr lang="en-US" err="1"/>
              <a:t>rhoncus</a:t>
            </a:r>
            <a:r>
              <a:rPr lang="en-US"/>
              <a:t> </a:t>
            </a:r>
            <a:r>
              <a:rPr lang="en-US" err="1"/>
              <a:t>condimentum</a:t>
            </a:r>
            <a:r>
              <a:rPr lang="en-US"/>
              <a:t>. </a:t>
            </a:r>
          </a:p>
        </p:txBody>
      </p:sp>
      <p:sp>
        <p:nvSpPr>
          <p:cNvPr id="24" name="Rectangle 23">
            <a:extLst>
              <a:ext uri="{FF2B5EF4-FFF2-40B4-BE49-F238E27FC236}">
                <a16:creationId xmlns:a16="http://schemas.microsoft.com/office/drawing/2014/main" id="{5DD02BB2-A349-B449-B34B-9F8A7EDCAE6A}"/>
              </a:ext>
            </a:extLst>
          </p:cNvPr>
          <p:cNvSpPr/>
          <p:nvPr userDrawn="1"/>
        </p:nvSpPr>
        <p:spPr bwMode="ltGray">
          <a:xfrm>
            <a:off x="0" y="0"/>
            <a:ext cx="12192000" cy="129539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70B0217-EA68-354A-A48D-B84CFF40EFAA}"/>
              </a:ext>
            </a:extLst>
          </p:cNvPr>
          <p:cNvSpPr>
            <a:spLocks noGrp="1"/>
          </p:cNvSpPr>
          <p:nvPr>
            <p:ph type="title" hasCustomPrompt="1"/>
          </p:nvPr>
        </p:nvSpPr>
        <p:spPr>
          <a:xfrm>
            <a:off x="298807" y="397384"/>
            <a:ext cx="11612880" cy="600934"/>
          </a:xfrm>
        </p:spPr>
        <p:txBody>
          <a:bodyPr tIns="0" rIns="0" bIns="0">
            <a:spAutoFit/>
          </a:bodyPr>
          <a:lstStyle>
            <a:lvl1pPr>
              <a:defRPr sz="4400">
                <a:latin typeface="+mj-lt"/>
              </a:defRPr>
            </a:lvl1pPr>
          </a:lstStyle>
          <a:p>
            <a:r>
              <a:rPr lang="en-US"/>
              <a:t>Title</a:t>
            </a:r>
          </a:p>
        </p:txBody>
      </p:sp>
      <p:sp>
        <p:nvSpPr>
          <p:cNvPr id="21" name="Picture Placeholder 9">
            <a:extLst>
              <a:ext uri="{FF2B5EF4-FFF2-40B4-BE49-F238E27FC236}">
                <a16:creationId xmlns:a16="http://schemas.microsoft.com/office/drawing/2014/main" id="{44EB6E7D-CCCD-9544-AE01-4167A157ACC1}"/>
              </a:ext>
            </a:extLst>
          </p:cNvPr>
          <p:cNvSpPr>
            <a:spLocks noGrp="1"/>
          </p:cNvSpPr>
          <p:nvPr>
            <p:ph type="pic" sz="quarter" idx="15" hasCustomPrompt="1"/>
          </p:nvPr>
        </p:nvSpPr>
        <p:spPr>
          <a:xfrm>
            <a:off x="298807" y="1478999"/>
            <a:ext cx="5625230" cy="3873586"/>
          </a:xfrm>
          <a:solidFill>
            <a:schemeClr val="bg1">
              <a:lumMod val="75000"/>
            </a:schemeClr>
          </a:solidFill>
        </p:spPr>
        <p:txBody>
          <a:bodyPr bIns="1828800" anchor="ctr" anchorCtr="0">
            <a:normAutofit/>
          </a:bodyPr>
          <a:lstStyle>
            <a:lvl1pPr marL="0" indent="0" algn="ctr">
              <a:buNone/>
              <a:defRPr sz="1200">
                <a:latin typeface="Forma DJR Micro" pitchFamily="2" charset="77"/>
              </a:defRPr>
            </a:lvl1pPr>
          </a:lstStyle>
          <a:p>
            <a:r>
              <a:rPr lang="en-US"/>
              <a:t>Click to Add Photo</a:t>
            </a:r>
          </a:p>
        </p:txBody>
      </p:sp>
      <p:sp>
        <p:nvSpPr>
          <p:cNvPr id="15" name="Picture Placeholder 9">
            <a:extLst>
              <a:ext uri="{FF2B5EF4-FFF2-40B4-BE49-F238E27FC236}">
                <a16:creationId xmlns:a16="http://schemas.microsoft.com/office/drawing/2014/main" id="{7B6EFC3C-A74E-654F-84ED-662CA4659776}"/>
              </a:ext>
            </a:extLst>
          </p:cNvPr>
          <p:cNvSpPr>
            <a:spLocks noGrp="1"/>
          </p:cNvSpPr>
          <p:nvPr>
            <p:ph type="pic" sz="quarter" idx="16" hasCustomPrompt="1"/>
          </p:nvPr>
        </p:nvSpPr>
        <p:spPr>
          <a:xfrm>
            <a:off x="6295601" y="1478999"/>
            <a:ext cx="5625230" cy="3873586"/>
          </a:xfrm>
          <a:solidFill>
            <a:schemeClr val="bg1">
              <a:lumMod val="75000"/>
            </a:schemeClr>
          </a:solidFill>
        </p:spPr>
        <p:txBody>
          <a:bodyPr bIns="1828800" anchor="ctr" anchorCtr="0">
            <a:normAutofit/>
          </a:bodyPr>
          <a:lstStyle>
            <a:lvl1pPr marL="0" indent="0" algn="ctr">
              <a:buNone/>
              <a:defRPr sz="1200">
                <a:latin typeface="Forma DJR Micro" pitchFamily="2" charset="77"/>
              </a:defRPr>
            </a:lvl1pPr>
          </a:lstStyle>
          <a:p>
            <a:r>
              <a:rPr lang="en-US"/>
              <a:t>Click to Add Photo</a:t>
            </a:r>
          </a:p>
        </p:txBody>
      </p:sp>
      <p:sp>
        <p:nvSpPr>
          <p:cNvPr id="10" name="Slide Number Placeholder 6">
            <a:extLst>
              <a:ext uri="{FF2B5EF4-FFF2-40B4-BE49-F238E27FC236}">
                <a16:creationId xmlns:a16="http://schemas.microsoft.com/office/drawing/2014/main" id="{79C63EEA-0812-4AEA-87D6-EC3DD1C6FE81}"/>
              </a:ext>
            </a:extLst>
          </p:cNvPr>
          <p:cNvSpPr>
            <a:spLocks noGrp="1"/>
          </p:cNvSpPr>
          <p:nvPr>
            <p:ph type="sldNum" sz="quarter" idx="12"/>
          </p:nvPr>
        </p:nvSpPr>
        <p:spPr>
          <a:xfrm>
            <a:off x="298450" y="6457053"/>
            <a:ext cx="252409" cy="153888"/>
          </a:xfrm>
          <a:prstGeom prst="rect">
            <a:avLst/>
          </a:prstGeom>
        </p:spPr>
        <p:txBody>
          <a:bodyPr lIns="0" tIns="0" rIns="0" bIns="0" anchor="ctr" anchorCtr="0">
            <a:spAutoFit/>
          </a:bodyPr>
          <a:lstStyle>
            <a:lvl1pPr>
              <a:defRPr sz="1000">
                <a:latin typeface="+mn-lt"/>
              </a:defRPr>
            </a:lvl1pPr>
          </a:lstStyle>
          <a:p>
            <a:pPr algn="l"/>
            <a:fld id="{7EAD36D4-32FF-544B-9EC2-1F035E0F636E}" type="slidenum">
              <a:rPr lang="en-US" smtClean="0">
                <a:solidFill>
                  <a:schemeClr val="tx1"/>
                </a:solidFill>
              </a:rPr>
              <a:pPr algn="l"/>
              <a:t>‹#›</a:t>
            </a:fld>
            <a:endParaRPr lang="en-US">
              <a:solidFill>
                <a:schemeClr val="tx1"/>
              </a:solidFill>
            </a:endParaRPr>
          </a:p>
        </p:txBody>
      </p:sp>
    </p:spTree>
    <p:extLst>
      <p:ext uri="{BB962C8B-B14F-4D97-AF65-F5344CB8AC3E}">
        <p14:creationId xmlns:p14="http://schemas.microsoft.com/office/powerpoint/2010/main" val="409213661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Photo &amp; Caption">
    <p:bg>
      <p:bgPr>
        <a:solidFill>
          <a:srgbClr val="E6E6E6"/>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B8FC0354-FF3E-4D42-A5FC-BC26485E9DBC}"/>
              </a:ext>
            </a:extLst>
          </p:cNvPr>
          <p:cNvSpPr>
            <a:spLocks noGrp="1"/>
          </p:cNvSpPr>
          <p:nvPr>
            <p:ph type="pic" sz="quarter" idx="10" hasCustomPrompt="1"/>
          </p:nvPr>
        </p:nvSpPr>
        <p:spPr>
          <a:xfrm>
            <a:off x="0" y="0"/>
            <a:ext cx="12192000" cy="6049926"/>
          </a:xfrm>
          <a:solidFill>
            <a:schemeClr val="bg1">
              <a:lumMod val="75000"/>
            </a:schemeClr>
          </a:solidFill>
        </p:spPr>
        <p:txBody>
          <a:bodyPr bIns="2743200" anchor="ctr" anchorCtr="0"/>
          <a:lstStyle>
            <a:lvl1pPr marL="0" indent="0" algn="ctr">
              <a:buNone/>
              <a:defRPr sz="1400">
                <a:solidFill>
                  <a:schemeClr val="tx1"/>
                </a:solidFill>
              </a:defRPr>
            </a:lvl1pPr>
          </a:lstStyle>
          <a:p>
            <a:r>
              <a:rPr lang="en-US"/>
              <a:t>Click to Add Photo</a:t>
            </a:r>
          </a:p>
        </p:txBody>
      </p:sp>
      <p:sp>
        <p:nvSpPr>
          <p:cNvPr id="4" name="Rectangle 3">
            <a:extLst>
              <a:ext uri="{FF2B5EF4-FFF2-40B4-BE49-F238E27FC236}">
                <a16:creationId xmlns:a16="http://schemas.microsoft.com/office/drawing/2014/main" id="{07B19ED5-B37D-994C-BB5E-1532033EF1E0}"/>
              </a:ext>
            </a:extLst>
          </p:cNvPr>
          <p:cNvSpPr/>
          <p:nvPr userDrawn="1"/>
        </p:nvSpPr>
        <p:spPr bwMode="ltGray">
          <a:xfrm>
            <a:off x="0" y="6024879"/>
            <a:ext cx="12192000" cy="83312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 Placeholder 9">
            <a:extLst>
              <a:ext uri="{FF2B5EF4-FFF2-40B4-BE49-F238E27FC236}">
                <a16:creationId xmlns:a16="http://schemas.microsoft.com/office/drawing/2014/main" id="{0C8ADCFF-CCDF-6F4B-BF9D-938BDF5B6046}"/>
              </a:ext>
            </a:extLst>
          </p:cNvPr>
          <p:cNvSpPr>
            <a:spLocks noGrp="1"/>
          </p:cNvSpPr>
          <p:nvPr>
            <p:ph type="body" sz="quarter" idx="15" hasCustomPrompt="1"/>
          </p:nvPr>
        </p:nvSpPr>
        <p:spPr>
          <a:xfrm>
            <a:off x="296825" y="6302968"/>
            <a:ext cx="11612880" cy="348557"/>
          </a:xfrm>
        </p:spPr>
        <p:txBody>
          <a:bodyPr>
            <a:spAutoFit/>
          </a:bodyPr>
          <a:lstStyle>
            <a:lvl1pPr marL="0" indent="0">
              <a:buNone/>
              <a:defRPr sz="1800">
                <a:latin typeface="+mn-lt"/>
              </a:defRPr>
            </a:lvl1pPr>
          </a:lstStyle>
          <a:p>
            <a:pPr lvl="0"/>
            <a:r>
              <a:rPr lang="en-US"/>
              <a:t>Image caption goes here. Lorem ipsum dolor sit </a:t>
            </a:r>
            <a:r>
              <a:rPr lang="en-US" err="1"/>
              <a:t>amet</a:t>
            </a:r>
            <a:r>
              <a:rPr lang="en-US"/>
              <a:t>.</a:t>
            </a:r>
          </a:p>
        </p:txBody>
      </p:sp>
    </p:spTree>
    <p:extLst>
      <p:ext uri="{BB962C8B-B14F-4D97-AF65-F5344CB8AC3E}">
        <p14:creationId xmlns:p14="http://schemas.microsoft.com/office/powerpoint/2010/main" val="270999502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mp; 3 Columns &amp; Photos">
    <p:bg>
      <p:bgPr>
        <a:solidFill>
          <a:schemeClr val="bg1"/>
        </a:solidFill>
        <a:effectLst/>
      </p:bgPr>
    </p:bg>
    <p:spTree>
      <p:nvGrpSpPr>
        <p:cNvPr id="1" name=""/>
        <p:cNvGrpSpPr/>
        <p:nvPr/>
      </p:nvGrpSpPr>
      <p:grpSpPr>
        <a:xfrm>
          <a:off x="0" y="0"/>
          <a:ext cx="0" cy="0"/>
          <a:chOff x="0" y="0"/>
          <a:chExt cx="0" cy="0"/>
        </a:xfrm>
      </p:grpSpPr>
      <p:sp>
        <p:nvSpPr>
          <p:cNvPr id="3" name="Do not remove" hidden="1">
            <a:extLst>
              <a:ext uri="{FF2B5EF4-FFF2-40B4-BE49-F238E27FC236}">
                <a16:creationId xmlns:a16="http://schemas.microsoft.com/office/drawing/2014/main" id="{4D896874-DF87-45FD-943F-3D741B096215}"/>
              </a:ext>
            </a:extLst>
          </p:cNvPr>
          <p:cNvSpPr/>
          <p:nvPr userDrawn="1">
            <p:custDataLst>
              <p:tags r:id="rId1"/>
            </p:custDataLst>
          </p:nvPr>
        </p:nvSpPr>
        <p:spPr bwMode="ltGray">
          <a:xfrm>
            <a:off x="0" y="0"/>
            <a:ext cx="12700" cy="12700"/>
          </a:xfrm>
          <a:prstGeom prst="octagon">
            <a:avLst/>
          </a:prstGeom>
          <a:noFill/>
          <a:ln>
            <a:noFill/>
          </a:ln>
          <a:extLst>
            <a:ext uri="{909E8E84-426E-40DD-AFC4-6F175D3DCCD1}">
              <a14:hiddenFill xmlns:a14="http://schemas.microsoft.com/office/drawing/2010/main">
                <a:solidFill>
                  <a:schemeClr val="bg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Text Placeholder 2">
            <a:extLst>
              <a:ext uri="{FF2B5EF4-FFF2-40B4-BE49-F238E27FC236}">
                <a16:creationId xmlns:a16="http://schemas.microsoft.com/office/drawing/2014/main" id="{95991333-6B6E-417B-90A6-86B22297C995}"/>
              </a:ext>
            </a:extLst>
          </p:cNvPr>
          <p:cNvSpPr>
            <a:spLocks noGrp="1"/>
          </p:cNvSpPr>
          <p:nvPr>
            <p:ph type="body" idx="33" hasCustomPrompt="1"/>
          </p:nvPr>
        </p:nvSpPr>
        <p:spPr>
          <a:xfrm>
            <a:off x="8263231" y="4004850"/>
            <a:ext cx="3684127" cy="1208085"/>
          </a:xfrm>
        </p:spPr>
        <p:txBody>
          <a:bodyPr wrap="square" anchor="t" anchorCtr="0">
            <a:spAutoFit/>
          </a:bodyPr>
          <a:lstStyle>
            <a:lvl1pPr marL="0" indent="0">
              <a:buNone/>
              <a:defRPr sz="1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TITLE</a:t>
            </a:r>
          </a:p>
          <a:p>
            <a:pPr lvl="0"/>
            <a:r>
              <a:rPr lang="en-US"/>
              <a:t>If there is smaller text that would go here.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Aliquam</a:t>
            </a:r>
            <a:r>
              <a:rPr lang="en-US"/>
              <a:t> sed nisi vitae </a:t>
            </a:r>
            <a:r>
              <a:rPr lang="en-US" err="1"/>
              <a:t>risus</a:t>
            </a:r>
            <a:r>
              <a:rPr lang="en-US"/>
              <a:t> </a:t>
            </a:r>
            <a:r>
              <a:rPr lang="en-US" err="1"/>
              <a:t>rhoncus</a:t>
            </a:r>
            <a:r>
              <a:rPr lang="en-US"/>
              <a:t> </a:t>
            </a:r>
            <a:r>
              <a:rPr lang="en-US" err="1"/>
              <a:t>condimentum</a:t>
            </a:r>
            <a:r>
              <a:rPr lang="en-US"/>
              <a:t>. </a:t>
            </a:r>
          </a:p>
        </p:txBody>
      </p:sp>
      <p:sp>
        <p:nvSpPr>
          <p:cNvPr id="16" name="Text Placeholder 2">
            <a:extLst>
              <a:ext uri="{FF2B5EF4-FFF2-40B4-BE49-F238E27FC236}">
                <a16:creationId xmlns:a16="http://schemas.microsoft.com/office/drawing/2014/main" id="{F5853A76-96A6-40A1-A067-424C13DB0FA8}"/>
              </a:ext>
            </a:extLst>
          </p:cNvPr>
          <p:cNvSpPr>
            <a:spLocks noGrp="1"/>
          </p:cNvSpPr>
          <p:nvPr>
            <p:ph type="body" idx="32" hasCustomPrompt="1"/>
          </p:nvPr>
        </p:nvSpPr>
        <p:spPr>
          <a:xfrm>
            <a:off x="4217930" y="4004850"/>
            <a:ext cx="3684127" cy="1208085"/>
          </a:xfrm>
        </p:spPr>
        <p:txBody>
          <a:bodyPr wrap="square" anchor="t" anchorCtr="0">
            <a:spAutoFit/>
          </a:bodyPr>
          <a:lstStyle>
            <a:lvl1pPr marL="0" indent="0">
              <a:buNone/>
              <a:defRPr sz="1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TITLE</a:t>
            </a:r>
          </a:p>
          <a:p>
            <a:pPr lvl="0"/>
            <a:r>
              <a:rPr lang="en-US"/>
              <a:t>If there is smaller text that would go here.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Aliquam</a:t>
            </a:r>
            <a:r>
              <a:rPr lang="en-US"/>
              <a:t> sed nisi vitae </a:t>
            </a:r>
            <a:r>
              <a:rPr lang="en-US" err="1"/>
              <a:t>risus</a:t>
            </a:r>
            <a:r>
              <a:rPr lang="en-US"/>
              <a:t> </a:t>
            </a:r>
            <a:r>
              <a:rPr lang="en-US" err="1"/>
              <a:t>rhoncus</a:t>
            </a:r>
            <a:r>
              <a:rPr lang="en-US"/>
              <a:t> </a:t>
            </a:r>
            <a:r>
              <a:rPr lang="en-US" err="1"/>
              <a:t>condimentum</a:t>
            </a:r>
            <a:r>
              <a:rPr lang="en-US"/>
              <a:t>. </a:t>
            </a:r>
          </a:p>
        </p:txBody>
      </p:sp>
      <p:sp>
        <p:nvSpPr>
          <p:cNvPr id="15" name="Text Placeholder 2">
            <a:extLst>
              <a:ext uri="{FF2B5EF4-FFF2-40B4-BE49-F238E27FC236}">
                <a16:creationId xmlns:a16="http://schemas.microsoft.com/office/drawing/2014/main" id="{1D7599F5-5925-422A-A71D-C5306C416D61}"/>
              </a:ext>
            </a:extLst>
          </p:cNvPr>
          <p:cNvSpPr>
            <a:spLocks noGrp="1"/>
          </p:cNvSpPr>
          <p:nvPr>
            <p:ph type="body" idx="31" hasCustomPrompt="1"/>
          </p:nvPr>
        </p:nvSpPr>
        <p:spPr>
          <a:xfrm>
            <a:off x="298807" y="4004850"/>
            <a:ext cx="3684127" cy="1208085"/>
          </a:xfrm>
        </p:spPr>
        <p:txBody>
          <a:bodyPr wrap="square" anchor="t" anchorCtr="0">
            <a:spAutoFit/>
          </a:bodyPr>
          <a:lstStyle>
            <a:lvl1pPr marL="0" indent="0">
              <a:buNone/>
              <a:defRPr sz="1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TITLE</a:t>
            </a:r>
          </a:p>
          <a:p>
            <a:pPr lvl="0"/>
            <a:r>
              <a:rPr lang="en-US"/>
              <a:t>If there is smaller text that would go here.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Aliquam</a:t>
            </a:r>
            <a:r>
              <a:rPr lang="en-US"/>
              <a:t> sed nisi vitae </a:t>
            </a:r>
            <a:r>
              <a:rPr lang="en-US" err="1"/>
              <a:t>risus</a:t>
            </a:r>
            <a:r>
              <a:rPr lang="en-US"/>
              <a:t> </a:t>
            </a:r>
            <a:r>
              <a:rPr lang="en-US" err="1"/>
              <a:t>rhoncus</a:t>
            </a:r>
            <a:r>
              <a:rPr lang="en-US"/>
              <a:t> </a:t>
            </a:r>
            <a:r>
              <a:rPr lang="en-US" err="1"/>
              <a:t>condimentum</a:t>
            </a:r>
            <a:r>
              <a:rPr lang="en-US"/>
              <a:t>. </a:t>
            </a:r>
          </a:p>
        </p:txBody>
      </p:sp>
      <p:sp>
        <p:nvSpPr>
          <p:cNvPr id="24" name="Rectangle 23">
            <a:extLst>
              <a:ext uri="{FF2B5EF4-FFF2-40B4-BE49-F238E27FC236}">
                <a16:creationId xmlns:a16="http://schemas.microsoft.com/office/drawing/2014/main" id="{5DD02BB2-A349-B449-B34B-9F8A7EDCAE6A}"/>
              </a:ext>
            </a:extLst>
          </p:cNvPr>
          <p:cNvSpPr/>
          <p:nvPr userDrawn="1"/>
        </p:nvSpPr>
        <p:spPr bwMode="ltGray">
          <a:xfrm>
            <a:off x="0" y="0"/>
            <a:ext cx="12192000" cy="129539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70B0217-EA68-354A-A48D-B84CFF40EFAA}"/>
              </a:ext>
            </a:extLst>
          </p:cNvPr>
          <p:cNvSpPr>
            <a:spLocks noGrp="1"/>
          </p:cNvSpPr>
          <p:nvPr>
            <p:ph type="title" hasCustomPrompt="1"/>
          </p:nvPr>
        </p:nvSpPr>
        <p:spPr>
          <a:xfrm>
            <a:off x="298807" y="397384"/>
            <a:ext cx="11612880" cy="600934"/>
          </a:xfrm>
        </p:spPr>
        <p:txBody>
          <a:bodyPr tIns="0" rIns="0" bIns="0">
            <a:spAutoFit/>
          </a:bodyPr>
          <a:lstStyle>
            <a:lvl1pPr>
              <a:defRPr sz="4400">
                <a:latin typeface="+mj-lt"/>
              </a:defRPr>
            </a:lvl1pPr>
          </a:lstStyle>
          <a:p>
            <a:r>
              <a:rPr lang="en-US"/>
              <a:t>Title</a:t>
            </a:r>
          </a:p>
        </p:txBody>
      </p:sp>
      <p:sp>
        <p:nvSpPr>
          <p:cNvPr id="17" name="Picture Placeholder 9">
            <a:extLst>
              <a:ext uri="{FF2B5EF4-FFF2-40B4-BE49-F238E27FC236}">
                <a16:creationId xmlns:a16="http://schemas.microsoft.com/office/drawing/2014/main" id="{60C524E3-513B-9F47-8587-4AEAC8C7ADB5}"/>
              </a:ext>
            </a:extLst>
          </p:cNvPr>
          <p:cNvSpPr>
            <a:spLocks noGrp="1"/>
          </p:cNvSpPr>
          <p:nvPr>
            <p:ph type="pic" sz="quarter" idx="15" hasCustomPrompt="1"/>
          </p:nvPr>
        </p:nvSpPr>
        <p:spPr>
          <a:xfrm>
            <a:off x="298807" y="1478999"/>
            <a:ext cx="3657599" cy="2374900"/>
          </a:xfrm>
          <a:solidFill>
            <a:schemeClr val="bg1">
              <a:lumMod val="75000"/>
            </a:schemeClr>
          </a:solidFill>
        </p:spPr>
        <p:txBody>
          <a:bodyPr bIns="914400" anchor="ctr" anchorCtr="0">
            <a:normAutofit/>
          </a:bodyPr>
          <a:lstStyle>
            <a:lvl1pPr marL="0" indent="0" algn="ctr">
              <a:buNone/>
              <a:defRPr sz="1200">
                <a:latin typeface="+mn-lt"/>
              </a:defRPr>
            </a:lvl1pPr>
          </a:lstStyle>
          <a:p>
            <a:r>
              <a:rPr lang="en-US"/>
              <a:t>Click to Add Photo</a:t>
            </a:r>
          </a:p>
        </p:txBody>
      </p:sp>
      <p:sp>
        <p:nvSpPr>
          <p:cNvPr id="25" name="Picture Placeholder 9">
            <a:extLst>
              <a:ext uri="{FF2B5EF4-FFF2-40B4-BE49-F238E27FC236}">
                <a16:creationId xmlns:a16="http://schemas.microsoft.com/office/drawing/2014/main" id="{8265717D-C6EC-C546-B6FF-EAE66444D043}"/>
              </a:ext>
            </a:extLst>
          </p:cNvPr>
          <p:cNvSpPr>
            <a:spLocks noGrp="1"/>
          </p:cNvSpPr>
          <p:nvPr>
            <p:ph type="pic" sz="quarter" idx="19" hasCustomPrompt="1"/>
          </p:nvPr>
        </p:nvSpPr>
        <p:spPr>
          <a:xfrm>
            <a:off x="4217930" y="1478999"/>
            <a:ext cx="3783777" cy="2374900"/>
          </a:xfrm>
          <a:solidFill>
            <a:schemeClr val="bg1">
              <a:lumMod val="75000"/>
            </a:schemeClr>
          </a:solidFill>
        </p:spPr>
        <p:txBody>
          <a:bodyPr bIns="914400" anchor="ctr" anchorCtr="0">
            <a:normAutofit/>
          </a:bodyPr>
          <a:lstStyle>
            <a:lvl1pPr marL="0" indent="0" algn="ctr">
              <a:buNone/>
              <a:defRPr sz="1200">
                <a:latin typeface="+mn-lt"/>
              </a:defRPr>
            </a:lvl1pPr>
          </a:lstStyle>
          <a:p>
            <a:r>
              <a:rPr lang="en-US"/>
              <a:t>Click to Add Photo</a:t>
            </a:r>
          </a:p>
        </p:txBody>
      </p:sp>
      <p:sp>
        <p:nvSpPr>
          <p:cNvPr id="26" name="Picture Placeholder 9">
            <a:extLst>
              <a:ext uri="{FF2B5EF4-FFF2-40B4-BE49-F238E27FC236}">
                <a16:creationId xmlns:a16="http://schemas.microsoft.com/office/drawing/2014/main" id="{65B79BDC-47CE-0543-BDE2-A8CF2E20FD96}"/>
              </a:ext>
            </a:extLst>
          </p:cNvPr>
          <p:cNvSpPr>
            <a:spLocks noGrp="1"/>
          </p:cNvSpPr>
          <p:nvPr>
            <p:ph type="pic" sz="quarter" idx="20" hasCustomPrompt="1"/>
          </p:nvPr>
        </p:nvSpPr>
        <p:spPr>
          <a:xfrm>
            <a:off x="8263231" y="1478999"/>
            <a:ext cx="3657600" cy="2374900"/>
          </a:xfrm>
          <a:solidFill>
            <a:schemeClr val="bg1">
              <a:lumMod val="75000"/>
            </a:schemeClr>
          </a:solidFill>
        </p:spPr>
        <p:txBody>
          <a:bodyPr bIns="914400" anchor="ctr" anchorCtr="0">
            <a:normAutofit/>
          </a:bodyPr>
          <a:lstStyle>
            <a:lvl1pPr marL="0" indent="0" algn="ctr">
              <a:buNone/>
              <a:defRPr sz="1200">
                <a:latin typeface="+mn-lt"/>
              </a:defRPr>
            </a:lvl1pPr>
          </a:lstStyle>
          <a:p>
            <a:r>
              <a:rPr lang="en-US"/>
              <a:t>Click to Add Photo</a:t>
            </a:r>
          </a:p>
        </p:txBody>
      </p:sp>
      <p:sp>
        <p:nvSpPr>
          <p:cNvPr id="14" name="Slide Number Placeholder 6">
            <a:extLst>
              <a:ext uri="{FF2B5EF4-FFF2-40B4-BE49-F238E27FC236}">
                <a16:creationId xmlns:a16="http://schemas.microsoft.com/office/drawing/2014/main" id="{3A7D1F7B-7BD3-400D-822A-BF038851A3AA}"/>
              </a:ext>
            </a:extLst>
          </p:cNvPr>
          <p:cNvSpPr>
            <a:spLocks noGrp="1"/>
          </p:cNvSpPr>
          <p:nvPr>
            <p:ph type="sldNum" sz="quarter" idx="12"/>
          </p:nvPr>
        </p:nvSpPr>
        <p:spPr>
          <a:xfrm>
            <a:off x="298450" y="6457053"/>
            <a:ext cx="252409" cy="153888"/>
          </a:xfrm>
          <a:prstGeom prst="rect">
            <a:avLst/>
          </a:prstGeom>
        </p:spPr>
        <p:txBody>
          <a:bodyPr lIns="0" tIns="0" rIns="0" bIns="0" anchor="ctr" anchorCtr="0">
            <a:spAutoFit/>
          </a:bodyPr>
          <a:lstStyle>
            <a:lvl1pPr>
              <a:defRPr sz="1000">
                <a:latin typeface="+mn-lt"/>
              </a:defRPr>
            </a:lvl1pPr>
          </a:lstStyle>
          <a:p>
            <a:pPr algn="l"/>
            <a:fld id="{7EAD36D4-32FF-544B-9EC2-1F035E0F636E}" type="slidenum">
              <a:rPr lang="en-US" smtClean="0">
                <a:solidFill>
                  <a:schemeClr val="tx1"/>
                </a:solidFill>
              </a:rPr>
              <a:pPr algn="l"/>
              <a:t>‹#›</a:t>
            </a:fld>
            <a:endParaRPr lang="en-US">
              <a:solidFill>
                <a:schemeClr val="tx1"/>
              </a:solidFill>
            </a:endParaRPr>
          </a:p>
        </p:txBody>
      </p:sp>
    </p:spTree>
    <p:extLst>
      <p:ext uri="{BB962C8B-B14F-4D97-AF65-F5344CB8AC3E}">
        <p14:creationId xmlns:p14="http://schemas.microsoft.com/office/powerpoint/2010/main" val="352575559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6 Photos and Content">
    <p:bg>
      <p:bgPr>
        <a:solidFill>
          <a:schemeClr val="bg1"/>
        </a:solidFill>
        <a:effectLst/>
      </p:bgPr>
    </p:bg>
    <p:spTree>
      <p:nvGrpSpPr>
        <p:cNvPr id="1" name=""/>
        <p:cNvGrpSpPr/>
        <p:nvPr/>
      </p:nvGrpSpPr>
      <p:grpSpPr>
        <a:xfrm>
          <a:off x="0" y="0"/>
          <a:ext cx="0" cy="0"/>
          <a:chOff x="0" y="0"/>
          <a:chExt cx="0" cy="0"/>
        </a:xfrm>
      </p:grpSpPr>
      <p:sp>
        <p:nvSpPr>
          <p:cNvPr id="18" name="Text Placeholder 2">
            <a:extLst>
              <a:ext uri="{FF2B5EF4-FFF2-40B4-BE49-F238E27FC236}">
                <a16:creationId xmlns:a16="http://schemas.microsoft.com/office/drawing/2014/main" id="{95991333-6B6E-417B-90A6-86B22297C995}"/>
              </a:ext>
            </a:extLst>
          </p:cNvPr>
          <p:cNvSpPr>
            <a:spLocks noGrp="1"/>
          </p:cNvSpPr>
          <p:nvPr>
            <p:ph type="body" idx="33" hasCustomPrompt="1"/>
          </p:nvPr>
        </p:nvSpPr>
        <p:spPr>
          <a:xfrm>
            <a:off x="8225591" y="2768763"/>
            <a:ext cx="3689683" cy="485518"/>
          </a:xfrm>
        </p:spPr>
        <p:txBody>
          <a:bodyPr wrap="square" anchor="t" anchorCtr="0">
            <a:spAutoFit/>
          </a:bodyPr>
          <a:lstStyle>
            <a:lvl1pPr marL="0" indent="0">
              <a:buNone/>
              <a:defRPr sz="1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If there is smaller text that would go here. Lorem ipsum dolor sit </a:t>
            </a:r>
            <a:r>
              <a:rPr lang="en-US" err="1"/>
              <a:t>amet</a:t>
            </a:r>
            <a:r>
              <a:rPr lang="en-US"/>
              <a:t>, </a:t>
            </a:r>
            <a:r>
              <a:rPr lang="en-US" err="1"/>
              <a:t>consectetur</a:t>
            </a:r>
            <a:endParaRPr lang="en-US"/>
          </a:p>
        </p:txBody>
      </p:sp>
      <p:sp>
        <p:nvSpPr>
          <p:cNvPr id="16" name="Text Placeholder 2">
            <a:extLst>
              <a:ext uri="{FF2B5EF4-FFF2-40B4-BE49-F238E27FC236}">
                <a16:creationId xmlns:a16="http://schemas.microsoft.com/office/drawing/2014/main" id="{F5853A76-96A6-40A1-A067-424C13DB0FA8}"/>
              </a:ext>
            </a:extLst>
          </p:cNvPr>
          <p:cNvSpPr>
            <a:spLocks noGrp="1"/>
          </p:cNvSpPr>
          <p:nvPr>
            <p:ph type="body" idx="32" hasCustomPrompt="1"/>
          </p:nvPr>
        </p:nvSpPr>
        <p:spPr>
          <a:xfrm>
            <a:off x="4216143" y="2768763"/>
            <a:ext cx="3689683" cy="485518"/>
          </a:xfrm>
        </p:spPr>
        <p:txBody>
          <a:bodyPr wrap="square" anchor="t" anchorCtr="0">
            <a:spAutoFit/>
          </a:bodyPr>
          <a:lstStyle>
            <a:lvl1pPr marL="0" indent="0">
              <a:buNone/>
              <a:defRPr sz="1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If there is smaller text that would go here. Lorem ipsum dolor sit </a:t>
            </a:r>
            <a:r>
              <a:rPr lang="en-US" err="1"/>
              <a:t>amet</a:t>
            </a:r>
            <a:r>
              <a:rPr lang="en-US"/>
              <a:t>, </a:t>
            </a:r>
            <a:r>
              <a:rPr lang="en-US" err="1"/>
              <a:t>consectetur</a:t>
            </a:r>
            <a:endParaRPr lang="en-US"/>
          </a:p>
        </p:txBody>
      </p:sp>
      <p:sp>
        <p:nvSpPr>
          <p:cNvPr id="15" name="Text Placeholder 2">
            <a:extLst>
              <a:ext uri="{FF2B5EF4-FFF2-40B4-BE49-F238E27FC236}">
                <a16:creationId xmlns:a16="http://schemas.microsoft.com/office/drawing/2014/main" id="{1D7599F5-5925-422A-A71D-C5306C416D61}"/>
              </a:ext>
            </a:extLst>
          </p:cNvPr>
          <p:cNvSpPr>
            <a:spLocks noGrp="1"/>
          </p:cNvSpPr>
          <p:nvPr>
            <p:ph type="body" idx="31" hasCustomPrompt="1"/>
          </p:nvPr>
        </p:nvSpPr>
        <p:spPr>
          <a:xfrm>
            <a:off x="332873" y="2768763"/>
            <a:ext cx="3689683" cy="485518"/>
          </a:xfrm>
        </p:spPr>
        <p:txBody>
          <a:bodyPr wrap="square" anchor="t" anchorCtr="0">
            <a:spAutoFit/>
          </a:bodyPr>
          <a:lstStyle>
            <a:lvl1pPr marL="0" indent="0">
              <a:buNone/>
              <a:defRPr sz="1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If there is smaller text that would go here. Lorem ipsum dolor sit </a:t>
            </a:r>
            <a:r>
              <a:rPr lang="en-US" err="1"/>
              <a:t>amet</a:t>
            </a:r>
            <a:r>
              <a:rPr lang="en-US"/>
              <a:t>, </a:t>
            </a:r>
            <a:r>
              <a:rPr lang="en-US" err="1"/>
              <a:t>consectetur</a:t>
            </a:r>
            <a:endParaRPr lang="en-US"/>
          </a:p>
        </p:txBody>
      </p:sp>
      <p:sp>
        <p:nvSpPr>
          <p:cNvPr id="17" name="Picture Placeholder 9">
            <a:extLst>
              <a:ext uri="{FF2B5EF4-FFF2-40B4-BE49-F238E27FC236}">
                <a16:creationId xmlns:a16="http://schemas.microsoft.com/office/drawing/2014/main" id="{60C524E3-513B-9F47-8587-4AEAC8C7ADB5}"/>
              </a:ext>
            </a:extLst>
          </p:cNvPr>
          <p:cNvSpPr>
            <a:spLocks noGrp="1"/>
          </p:cNvSpPr>
          <p:nvPr>
            <p:ph type="pic" sz="quarter" idx="15" hasCustomPrompt="1"/>
          </p:nvPr>
        </p:nvSpPr>
        <p:spPr>
          <a:xfrm>
            <a:off x="332873" y="318112"/>
            <a:ext cx="3657599" cy="2374900"/>
          </a:xfrm>
          <a:solidFill>
            <a:schemeClr val="bg1">
              <a:lumMod val="75000"/>
            </a:schemeClr>
          </a:solidFill>
        </p:spPr>
        <p:txBody>
          <a:bodyPr bIns="914400" anchor="ctr" anchorCtr="0">
            <a:normAutofit/>
          </a:bodyPr>
          <a:lstStyle>
            <a:lvl1pPr marL="0" indent="0" algn="ctr">
              <a:buNone/>
              <a:defRPr sz="1200">
                <a:latin typeface="+mn-lt"/>
              </a:defRPr>
            </a:lvl1pPr>
          </a:lstStyle>
          <a:p>
            <a:r>
              <a:rPr lang="en-US"/>
              <a:t>Click to Add Photo</a:t>
            </a:r>
          </a:p>
        </p:txBody>
      </p:sp>
      <p:sp>
        <p:nvSpPr>
          <p:cNvPr id="25" name="Picture Placeholder 9">
            <a:extLst>
              <a:ext uri="{FF2B5EF4-FFF2-40B4-BE49-F238E27FC236}">
                <a16:creationId xmlns:a16="http://schemas.microsoft.com/office/drawing/2014/main" id="{8265717D-C6EC-C546-B6FF-EAE66444D043}"/>
              </a:ext>
            </a:extLst>
          </p:cNvPr>
          <p:cNvSpPr>
            <a:spLocks noGrp="1"/>
          </p:cNvSpPr>
          <p:nvPr>
            <p:ph type="pic" sz="quarter" idx="19" hasCustomPrompt="1"/>
          </p:nvPr>
        </p:nvSpPr>
        <p:spPr>
          <a:xfrm>
            <a:off x="4216143" y="318112"/>
            <a:ext cx="3783777" cy="2374900"/>
          </a:xfrm>
          <a:solidFill>
            <a:schemeClr val="bg1">
              <a:lumMod val="75000"/>
            </a:schemeClr>
          </a:solidFill>
        </p:spPr>
        <p:txBody>
          <a:bodyPr bIns="914400" anchor="ctr" anchorCtr="0">
            <a:normAutofit/>
          </a:bodyPr>
          <a:lstStyle>
            <a:lvl1pPr marL="0" indent="0" algn="ctr">
              <a:buNone/>
              <a:defRPr sz="1200">
                <a:latin typeface="+mn-lt"/>
              </a:defRPr>
            </a:lvl1pPr>
          </a:lstStyle>
          <a:p>
            <a:r>
              <a:rPr lang="en-US"/>
              <a:t>Click to Add Photo</a:t>
            </a:r>
          </a:p>
        </p:txBody>
      </p:sp>
      <p:sp>
        <p:nvSpPr>
          <p:cNvPr id="26" name="Picture Placeholder 9">
            <a:extLst>
              <a:ext uri="{FF2B5EF4-FFF2-40B4-BE49-F238E27FC236}">
                <a16:creationId xmlns:a16="http://schemas.microsoft.com/office/drawing/2014/main" id="{65B79BDC-47CE-0543-BDE2-A8CF2E20FD96}"/>
              </a:ext>
            </a:extLst>
          </p:cNvPr>
          <p:cNvSpPr>
            <a:spLocks noGrp="1"/>
          </p:cNvSpPr>
          <p:nvPr>
            <p:ph type="pic" sz="quarter" idx="20" hasCustomPrompt="1"/>
          </p:nvPr>
        </p:nvSpPr>
        <p:spPr>
          <a:xfrm>
            <a:off x="8225591" y="318112"/>
            <a:ext cx="3657600" cy="2374900"/>
          </a:xfrm>
          <a:solidFill>
            <a:schemeClr val="bg1">
              <a:lumMod val="75000"/>
            </a:schemeClr>
          </a:solidFill>
        </p:spPr>
        <p:txBody>
          <a:bodyPr bIns="914400" anchor="ctr" anchorCtr="0">
            <a:normAutofit/>
          </a:bodyPr>
          <a:lstStyle>
            <a:lvl1pPr marL="0" indent="0" algn="ctr">
              <a:buNone/>
              <a:defRPr sz="1200">
                <a:latin typeface="+mn-lt"/>
              </a:defRPr>
            </a:lvl1pPr>
          </a:lstStyle>
          <a:p>
            <a:r>
              <a:rPr lang="en-US"/>
              <a:t>Click to Add Photo</a:t>
            </a:r>
          </a:p>
        </p:txBody>
      </p:sp>
      <p:sp>
        <p:nvSpPr>
          <p:cNvPr id="14" name="Slide Number Placeholder 6">
            <a:extLst>
              <a:ext uri="{FF2B5EF4-FFF2-40B4-BE49-F238E27FC236}">
                <a16:creationId xmlns:a16="http://schemas.microsoft.com/office/drawing/2014/main" id="{3A7D1F7B-7BD3-400D-822A-BF038851A3AA}"/>
              </a:ext>
            </a:extLst>
          </p:cNvPr>
          <p:cNvSpPr>
            <a:spLocks noGrp="1"/>
          </p:cNvSpPr>
          <p:nvPr>
            <p:ph type="sldNum" sz="quarter" idx="12"/>
          </p:nvPr>
        </p:nvSpPr>
        <p:spPr>
          <a:xfrm>
            <a:off x="298450" y="6457053"/>
            <a:ext cx="252409" cy="153888"/>
          </a:xfrm>
          <a:prstGeom prst="rect">
            <a:avLst/>
          </a:prstGeom>
        </p:spPr>
        <p:txBody>
          <a:bodyPr lIns="0" tIns="0" rIns="0" bIns="0" anchor="ctr" anchorCtr="0">
            <a:spAutoFit/>
          </a:bodyPr>
          <a:lstStyle>
            <a:lvl1pPr>
              <a:defRPr sz="1000">
                <a:latin typeface="+mn-lt"/>
              </a:defRPr>
            </a:lvl1pPr>
          </a:lstStyle>
          <a:p>
            <a:pPr algn="l"/>
            <a:fld id="{7EAD36D4-32FF-544B-9EC2-1F035E0F636E}" type="slidenum">
              <a:rPr lang="en-US" smtClean="0">
                <a:solidFill>
                  <a:schemeClr val="tx1"/>
                </a:solidFill>
              </a:rPr>
              <a:pPr algn="l"/>
              <a:t>‹#›</a:t>
            </a:fld>
            <a:endParaRPr lang="en-US">
              <a:solidFill>
                <a:schemeClr val="tx1"/>
              </a:solidFill>
            </a:endParaRPr>
          </a:p>
        </p:txBody>
      </p:sp>
      <p:sp>
        <p:nvSpPr>
          <p:cNvPr id="19" name="Text Placeholder 2">
            <a:extLst>
              <a:ext uri="{FF2B5EF4-FFF2-40B4-BE49-F238E27FC236}">
                <a16:creationId xmlns:a16="http://schemas.microsoft.com/office/drawing/2014/main" id="{35C50E67-374D-4C13-B3F5-AF42AB5D79CE}"/>
              </a:ext>
            </a:extLst>
          </p:cNvPr>
          <p:cNvSpPr>
            <a:spLocks noGrp="1"/>
          </p:cNvSpPr>
          <p:nvPr>
            <p:ph type="body" idx="34" hasCustomPrompt="1"/>
          </p:nvPr>
        </p:nvSpPr>
        <p:spPr>
          <a:xfrm>
            <a:off x="8221580" y="5929057"/>
            <a:ext cx="3689683" cy="485518"/>
          </a:xfrm>
        </p:spPr>
        <p:txBody>
          <a:bodyPr wrap="square" anchor="t" anchorCtr="0">
            <a:spAutoFit/>
          </a:bodyPr>
          <a:lstStyle>
            <a:lvl1pPr marL="0" indent="0">
              <a:buNone/>
              <a:defRPr sz="1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If there is smaller text that would go here. Lorem ipsum dolor sit </a:t>
            </a:r>
            <a:r>
              <a:rPr lang="en-US" err="1"/>
              <a:t>amet</a:t>
            </a:r>
            <a:r>
              <a:rPr lang="en-US"/>
              <a:t>, </a:t>
            </a:r>
            <a:r>
              <a:rPr lang="en-US" err="1"/>
              <a:t>consectetur</a:t>
            </a:r>
            <a:endParaRPr lang="en-US"/>
          </a:p>
        </p:txBody>
      </p:sp>
      <p:sp>
        <p:nvSpPr>
          <p:cNvPr id="20" name="Text Placeholder 2">
            <a:extLst>
              <a:ext uri="{FF2B5EF4-FFF2-40B4-BE49-F238E27FC236}">
                <a16:creationId xmlns:a16="http://schemas.microsoft.com/office/drawing/2014/main" id="{10514296-046E-435B-B705-798751C4112A}"/>
              </a:ext>
            </a:extLst>
          </p:cNvPr>
          <p:cNvSpPr>
            <a:spLocks noGrp="1"/>
          </p:cNvSpPr>
          <p:nvPr>
            <p:ph type="body" idx="35" hasCustomPrompt="1"/>
          </p:nvPr>
        </p:nvSpPr>
        <p:spPr>
          <a:xfrm>
            <a:off x="4216143" y="5929057"/>
            <a:ext cx="3689683" cy="485518"/>
          </a:xfrm>
        </p:spPr>
        <p:txBody>
          <a:bodyPr wrap="square" anchor="t" anchorCtr="0">
            <a:spAutoFit/>
          </a:bodyPr>
          <a:lstStyle>
            <a:lvl1pPr marL="0" indent="0">
              <a:buNone/>
              <a:defRPr sz="1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If there is smaller text that would go here. Lorem ipsum dolor sit </a:t>
            </a:r>
            <a:r>
              <a:rPr lang="en-US" err="1"/>
              <a:t>amet</a:t>
            </a:r>
            <a:r>
              <a:rPr lang="en-US"/>
              <a:t>, </a:t>
            </a:r>
            <a:r>
              <a:rPr lang="en-US" err="1"/>
              <a:t>consectetur</a:t>
            </a:r>
            <a:endParaRPr lang="en-US"/>
          </a:p>
        </p:txBody>
      </p:sp>
      <p:sp>
        <p:nvSpPr>
          <p:cNvPr id="21" name="Text Placeholder 2">
            <a:extLst>
              <a:ext uri="{FF2B5EF4-FFF2-40B4-BE49-F238E27FC236}">
                <a16:creationId xmlns:a16="http://schemas.microsoft.com/office/drawing/2014/main" id="{F9B23890-B4AE-4BE7-816D-9FB3A4134BFB}"/>
              </a:ext>
            </a:extLst>
          </p:cNvPr>
          <p:cNvSpPr>
            <a:spLocks noGrp="1"/>
          </p:cNvSpPr>
          <p:nvPr>
            <p:ph type="body" idx="36" hasCustomPrompt="1"/>
          </p:nvPr>
        </p:nvSpPr>
        <p:spPr>
          <a:xfrm>
            <a:off x="328862" y="5929057"/>
            <a:ext cx="3689683" cy="485518"/>
          </a:xfrm>
        </p:spPr>
        <p:txBody>
          <a:bodyPr wrap="square" anchor="t" anchorCtr="0">
            <a:spAutoFit/>
          </a:bodyPr>
          <a:lstStyle>
            <a:lvl1pPr marL="0" indent="0">
              <a:buNone/>
              <a:defRPr sz="1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If there is smaller text that would go here. Lorem ipsum dolor sit </a:t>
            </a:r>
            <a:r>
              <a:rPr lang="en-US" err="1"/>
              <a:t>amet</a:t>
            </a:r>
            <a:r>
              <a:rPr lang="en-US"/>
              <a:t>, </a:t>
            </a:r>
            <a:r>
              <a:rPr lang="en-US" err="1"/>
              <a:t>consectetur</a:t>
            </a:r>
            <a:endParaRPr lang="en-US"/>
          </a:p>
        </p:txBody>
      </p:sp>
      <p:sp>
        <p:nvSpPr>
          <p:cNvPr id="22" name="Picture Placeholder 9">
            <a:extLst>
              <a:ext uri="{FF2B5EF4-FFF2-40B4-BE49-F238E27FC236}">
                <a16:creationId xmlns:a16="http://schemas.microsoft.com/office/drawing/2014/main" id="{DD7F8A67-D383-4A5C-ABB7-01D36055F88E}"/>
              </a:ext>
            </a:extLst>
          </p:cNvPr>
          <p:cNvSpPr>
            <a:spLocks noGrp="1"/>
          </p:cNvSpPr>
          <p:nvPr>
            <p:ph type="pic" sz="quarter" idx="37" hasCustomPrompt="1"/>
          </p:nvPr>
        </p:nvSpPr>
        <p:spPr>
          <a:xfrm>
            <a:off x="328862" y="3478406"/>
            <a:ext cx="3657599" cy="2374900"/>
          </a:xfrm>
          <a:solidFill>
            <a:schemeClr val="bg1">
              <a:lumMod val="75000"/>
            </a:schemeClr>
          </a:solidFill>
        </p:spPr>
        <p:txBody>
          <a:bodyPr bIns="914400" anchor="ctr" anchorCtr="0">
            <a:normAutofit/>
          </a:bodyPr>
          <a:lstStyle>
            <a:lvl1pPr marL="0" indent="0" algn="ctr">
              <a:buNone/>
              <a:defRPr sz="1200">
                <a:latin typeface="+mn-lt"/>
              </a:defRPr>
            </a:lvl1pPr>
          </a:lstStyle>
          <a:p>
            <a:r>
              <a:rPr lang="en-US"/>
              <a:t>Click to Add Photo</a:t>
            </a:r>
          </a:p>
        </p:txBody>
      </p:sp>
      <p:sp>
        <p:nvSpPr>
          <p:cNvPr id="23" name="Picture Placeholder 9">
            <a:extLst>
              <a:ext uri="{FF2B5EF4-FFF2-40B4-BE49-F238E27FC236}">
                <a16:creationId xmlns:a16="http://schemas.microsoft.com/office/drawing/2014/main" id="{E3304DF0-AAD9-40B1-98CA-3FF5BF50E029}"/>
              </a:ext>
            </a:extLst>
          </p:cNvPr>
          <p:cNvSpPr>
            <a:spLocks noGrp="1"/>
          </p:cNvSpPr>
          <p:nvPr>
            <p:ph type="pic" sz="quarter" idx="38" hasCustomPrompt="1"/>
          </p:nvPr>
        </p:nvSpPr>
        <p:spPr>
          <a:xfrm>
            <a:off x="4216143" y="3478406"/>
            <a:ext cx="3783777" cy="2374900"/>
          </a:xfrm>
          <a:solidFill>
            <a:schemeClr val="bg1">
              <a:lumMod val="75000"/>
            </a:schemeClr>
          </a:solidFill>
        </p:spPr>
        <p:txBody>
          <a:bodyPr bIns="914400" anchor="ctr" anchorCtr="0">
            <a:normAutofit/>
          </a:bodyPr>
          <a:lstStyle>
            <a:lvl1pPr marL="0" indent="0" algn="ctr">
              <a:buNone/>
              <a:defRPr sz="1200">
                <a:latin typeface="+mn-lt"/>
              </a:defRPr>
            </a:lvl1pPr>
          </a:lstStyle>
          <a:p>
            <a:r>
              <a:rPr lang="en-US"/>
              <a:t>Click to Add Photo</a:t>
            </a:r>
          </a:p>
        </p:txBody>
      </p:sp>
      <p:sp>
        <p:nvSpPr>
          <p:cNvPr id="27" name="Picture Placeholder 9">
            <a:extLst>
              <a:ext uri="{FF2B5EF4-FFF2-40B4-BE49-F238E27FC236}">
                <a16:creationId xmlns:a16="http://schemas.microsoft.com/office/drawing/2014/main" id="{980BE97B-E65B-4431-9D04-75E50D696B8E}"/>
              </a:ext>
            </a:extLst>
          </p:cNvPr>
          <p:cNvSpPr>
            <a:spLocks noGrp="1"/>
          </p:cNvSpPr>
          <p:nvPr>
            <p:ph type="pic" sz="quarter" idx="39" hasCustomPrompt="1"/>
          </p:nvPr>
        </p:nvSpPr>
        <p:spPr>
          <a:xfrm>
            <a:off x="8221580" y="3478406"/>
            <a:ext cx="3657600" cy="2374900"/>
          </a:xfrm>
          <a:solidFill>
            <a:schemeClr val="bg1">
              <a:lumMod val="75000"/>
            </a:schemeClr>
          </a:solidFill>
        </p:spPr>
        <p:txBody>
          <a:bodyPr bIns="914400" anchor="ctr" anchorCtr="0">
            <a:normAutofit/>
          </a:bodyPr>
          <a:lstStyle>
            <a:lvl1pPr marL="0" indent="0" algn="ctr">
              <a:buNone/>
              <a:defRPr sz="1200">
                <a:latin typeface="+mn-lt"/>
              </a:defRPr>
            </a:lvl1pPr>
          </a:lstStyle>
          <a:p>
            <a:r>
              <a:rPr lang="en-US"/>
              <a:t>Click to Add Photo</a:t>
            </a:r>
          </a:p>
        </p:txBody>
      </p:sp>
    </p:spTree>
    <p:extLst>
      <p:ext uri="{BB962C8B-B14F-4D97-AF65-F5344CB8AC3E}">
        <p14:creationId xmlns:p14="http://schemas.microsoft.com/office/powerpoint/2010/main" val="141360567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Large Quote">
    <p:bg>
      <p:bgPr>
        <a:solidFill>
          <a:schemeClr val="bg2"/>
        </a:solidFill>
        <a:effectLst/>
      </p:bgPr>
    </p:bg>
    <p:spTree>
      <p:nvGrpSpPr>
        <p:cNvPr id="1" name=""/>
        <p:cNvGrpSpPr/>
        <p:nvPr/>
      </p:nvGrpSpPr>
      <p:grpSpPr>
        <a:xfrm>
          <a:off x="0" y="0"/>
          <a:ext cx="0" cy="0"/>
          <a:chOff x="0" y="0"/>
          <a:chExt cx="0" cy="0"/>
        </a:xfrm>
      </p:grpSpPr>
      <p:sp>
        <p:nvSpPr>
          <p:cNvPr id="12" name="Text Placeholder 4">
            <a:extLst>
              <a:ext uri="{FF2B5EF4-FFF2-40B4-BE49-F238E27FC236}">
                <a16:creationId xmlns:a16="http://schemas.microsoft.com/office/drawing/2014/main" id="{79E91A12-D59B-4799-95CD-3A32AB13CFFF}"/>
              </a:ext>
            </a:extLst>
          </p:cNvPr>
          <p:cNvSpPr>
            <a:spLocks noGrp="1"/>
          </p:cNvSpPr>
          <p:nvPr>
            <p:ph type="body" sz="quarter" idx="14" hasCustomPrompt="1"/>
          </p:nvPr>
        </p:nvSpPr>
        <p:spPr>
          <a:xfrm>
            <a:off x="282101" y="53165"/>
            <a:ext cx="11612880" cy="5016758"/>
          </a:xfrm>
        </p:spPr>
        <p:txBody>
          <a:bodyPr>
            <a:spAutoFit/>
          </a:bodyPr>
          <a:lstStyle>
            <a:lvl1pPr marL="60325" indent="-60325">
              <a:lnSpc>
                <a:spcPts val="9600"/>
              </a:lnSpc>
              <a:buNone/>
              <a:defRPr sz="8000">
                <a:latin typeface="+mj-lt"/>
              </a:defRPr>
            </a:lvl1pPr>
          </a:lstStyle>
          <a:p>
            <a:pPr lvl="0"/>
            <a:r>
              <a:rPr lang="en-US"/>
              <a:t>Full page quote or sentence. Lorem ipsum dolor sit </a:t>
            </a:r>
            <a:r>
              <a:rPr lang="en-US" err="1"/>
              <a:t>amet</a:t>
            </a:r>
            <a:r>
              <a:rPr lang="en-US"/>
              <a:t>, </a:t>
            </a:r>
            <a:r>
              <a:rPr lang="en-US" err="1"/>
              <a:t>consectetur</a:t>
            </a:r>
            <a:r>
              <a:rPr lang="en-US"/>
              <a:t> </a:t>
            </a:r>
            <a:r>
              <a:rPr lang="en-US" err="1"/>
              <a:t>ddipiscing</a:t>
            </a:r>
            <a:r>
              <a:rPr lang="en-US"/>
              <a:t> ipsum </a:t>
            </a:r>
            <a:r>
              <a:rPr lang="en-US" err="1"/>
              <a:t>elit</a:t>
            </a:r>
            <a:r>
              <a:rPr lang="en-US"/>
              <a:t>.” </a:t>
            </a:r>
          </a:p>
        </p:txBody>
      </p:sp>
      <p:sp>
        <p:nvSpPr>
          <p:cNvPr id="13" name="Text Placeholder 3">
            <a:extLst>
              <a:ext uri="{FF2B5EF4-FFF2-40B4-BE49-F238E27FC236}">
                <a16:creationId xmlns:a16="http://schemas.microsoft.com/office/drawing/2014/main" id="{896D4DF3-D303-40E5-9BB4-C2887AD4CE25}"/>
              </a:ext>
            </a:extLst>
          </p:cNvPr>
          <p:cNvSpPr>
            <a:spLocks noGrp="1"/>
          </p:cNvSpPr>
          <p:nvPr>
            <p:ph type="body" sz="quarter" idx="24" hasCustomPrompt="1"/>
          </p:nvPr>
        </p:nvSpPr>
        <p:spPr>
          <a:xfrm>
            <a:off x="298808" y="6251212"/>
            <a:ext cx="11622024" cy="348557"/>
          </a:xfrm>
        </p:spPr>
        <p:txBody>
          <a:bodyPr>
            <a:spAutoFit/>
          </a:bodyPr>
          <a:lstStyle>
            <a:lvl1pPr marL="0" indent="0">
              <a:buNone/>
              <a:defRPr sz="1800"/>
            </a:lvl1pPr>
          </a:lstStyle>
          <a:p>
            <a:pPr lvl="0"/>
            <a:r>
              <a:rPr lang="en-US"/>
              <a:t>NAME, Title, Company</a:t>
            </a:r>
          </a:p>
        </p:txBody>
      </p:sp>
      <p:cxnSp>
        <p:nvCxnSpPr>
          <p:cNvPr id="10" name="Straight Connector 9">
            <a:extLst>
              <a:ext uri="{FF2B5EF4-FFF2-40B4-BE49-F238E27FC236}">
                <a16:creationId xmlns:a16="http://schemas.microsoft.com/office/drawing/2014/main" id="{3D93F98F-51FA-47B5-AD67-B3FA9D4D7C8D}"/>
              </a:ext>
            </a:extLst>
          </p:cNvPr>
          <p:cNvCxnSpPr>
            <a:cxnSpLocks/>
          </p:cNvCxnSpPr>
          <p:nvPr userDrawn="1"/>
        </p:nvCxnSpPr>
        <p:spPr bwMode="gray">
          <a:xfrm>
            <a:off x="0" y="1273525"/>
            <a:ext cx="121920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6B3D30F9-CEC4-4A80-B319-8885901FCC68}"/>
              </a:ext>
            </a:extLst>
          </p:cNvPr>
          <p:cNvCxnSpPr>
            <a:cxnSpLocks/>
          </p:cNvCxnSpPr>
          <p:nvPr userDrawn="1"/>
        </p:nvCxnSpPr>
        <p:spPr bwMode="gray">
          <a:xfrm>
            <a:off x="0" y="2470682"/>
            <a:ext cx="121920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1FC81095-FF9C-45F3-8DEB-4F0A3C4ADA5F}"/>
              </a:ext>
            </a:extLst>
          </p:cNvPr>
          <p:cNvCxnSpPr>
            <a:cxnSpLocks/>
          </p:cNvCxnSpPr>
          <p:nvPr userDrawn="1"/>
        </p:nvCxnSpPr>
        <p:spPr bwMode="gray">
          <a:xfrm>
            <a:off x="0" y="3663212"/>
            <a:ext cx="121920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07793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v with Blue Background">
    <p:bg>
      <p:bgPr>
        <a:solidFill>
          <a:schemeClr val="bg2"/>
        </a:solidFill>
        <a:effectLst/>
      </p:bgPr>
    </p:bg>
    <p:spTree>
      <p:nvGrpSpPr>
        <p:cNvPr id="1" name=""/>
        <p:cNvGrpSpPr/>
        <p:nvPr/>
      </p:nvGrpSpPr>
      <p:grpSpPr>
        <a:xfrm>
          <a:off x="0" y="0"/>
          <a:ext cx="0" cy="0"/>
          <a:chOff x="0" y="0"/>
          <a:chExt cx="0" cy="0"/>
        </a:xfrm>
      </p:grpSpPr>
      <p:sp>
        <p:nvSpPr>
          <p:cNvPr id="2" name="Do not remove" hidden="1">
            <a:extLst>
              <a:ext uri="{FF2B5EF4-FFF2-40B4-BE49-F238E27FC236}">
                <a16:creationId xmlns:a16="http://schemas.microsoft.com/office/drawing/2014/main" id="{D2B2D7A6-5516-4137-8849-76521CC025F9}"/>
              </a:ext>
            </a:extLst>
          </p:cNvPr>
          <p:cNvSpPr/>
          <p:nvPr userDrawn="1">
            <p:custDataLst>
              <p:tags r:id="rId1"/>
            </p:custDataLst>
          </p:nvPr>
        </p:nvSpPr>
        <p:spPr bwMode="ltGray">
          <a:xfrm>
            <a:off x="0" y="0"/>
            <a:ext cx="12700" cy="12700"/>
          </a:xfrm>
          <a:prstGeom prst="octagon">
            <a:avLst/>
          </a:prstGeom>
          <a:noFill/>
          <a:ln>
            <a:noFill/>
          </a:ln>
          <a:extLst>
            <a:ext uri="{909E8E84-426E-40DD-AFC4-6F175D3DCCD1}">
              <a14:hiddenFill xmlns:a14="http://schemas.microsoft.com/office/drawing/2010/main">
                <a:solidFill>
                  <a:schemeClr val="bg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Text Placeholder 3">
            <a:extLst>
              <a:ext uri="{FF2B5EF4-FFF2-40B4-BE49-F238E27FC236}">
                <a16:creationId xmlns:a16="http://schemas.microsoft.com/office/drawing/2014/main" id="{F876A7DA-F8C7-EB4B-BCB0-CA9AB969E8D1}"/>
              </a:ext>
            </a:extLst>
          </p:cNvPr>
          <p:cNvSpPr>
            <a:spLocks noGrp="1"/>
          </p:cNvSpPr>
          <p:nvPr>
            <p:ph type="body" sz="quarter" idx="15" hasCustomPrompt="1"/>
          </p:nvPr>
        </p:nvSpPr>
        <p:spPr bwMode="black">
          <a:xfrm>
            <a:off x="249583" y="3803595"/>
            <a:ext cx="11612880" cy="396172"/>
          </a:xfrm>
          <a:ln>
            <a:noFill/>
          </a:ln>
        </p:spPr>
        <p:txBody>
          <a:bodyPr>
            <a:noAutofit/>
          </a:bodyPr>
          <a:lstStyle>
            <a:lvl1pPr marL="0" indent="0">
              <a:buNone/>
              <a:defRPr sz="2800">
                <a:solidFill>
                  <a:schemeClr val="tx1"/>
                </a:solidFill>
                <a:latin typeface="+mn-lt"/>
              </a:defRPr>
            </a:lvl1pPr>
          </a:lstStyle>
          <a:p>
            <a:pPr lvl="0"/>
            <a:r>
              <a:rPr lang="en-US"/>
              <a:t>Presenter Name</a:t>
            </a:r>
          </a:p>
        </p:txBody>
      </p:sp>
      <p:sp>
        <p:nvSpPr>
          <p:cNvPr id="18" name="Text Placeholder 17">
            <a:extLst>
              <a:ext uri="{FF2B5EF4-FFF2-40B4-BE49-F238E27FC236}">
                <a16:creationId xmlns:a16="http://schemas.microsoft.com/office/drawing/2014/main" id="{690F1D17-0478-7E46-B194-96F1D9A73358}"/>
              </a:ext>
            </a:extLst>
          </p:cNvPr>
          <p:cNvSpPr>
            <a:spLocks noGrp="1"/>
          </p:cNvSpPr>
          <p:nvPr>
            <p:ph type="body" sz="quarter" idx="16" hasCustomPrompt="1"/>
          </p:nvPr>
        </p:nvSpPr>
        <p:spPr bwMode="black">
          <a:xfrm>
            <a:off x="249582" y="113154"/>
            <a:ext cx="11612880" cy="2607601"/>
          </a:xfrm>
          <a:ln>
            <a:noFill/>
          </a:ln>
        </p:spPr>
        <p:txBody>
          <a:bodyPr anchor="t" anchorCtr="0"/>
          <a:lstStyle>
            <a:lvl1pPr marL="0" indent="0">
              <a:lnSpc>
                <a:spcPct val="95000"/>
              </a:lnSpc>
              <a:buNone/>
              <a:defRPr sz="8000">
                <a:solidFill>
                  <a:schemeClr val="tx1"/>
                </a:solidFill>
                <a:latin typeface="+mj-lt"/>
              </a:defRPr>
            </a:lvl1pPr>
          </a:lstStyle>
          <a:p>
            <a:pPr lvl="0"/>
            <a:r>
              <a:rPr lang="en-US"/>
              <a:t>Presentation Title Text</a:t>
            </a:r>
            <a:br>
              <a:rPr lang="en-US"/>
            </a:br>
            <a:r>
              <a:rPr lang="en-US"/>
              <a:t>with Carryover Line</a:t>
            </a:r>
            <a:br>
              <a:rPr lang="en-US"/>
            </a:br>
            <a:r>
              <a:rPr lang="en-US"/>
              <a:t>of Copy</a:t>
            </a:r>
          </a:p>
        </p:txBody>
      </p:sp>
      <p:sp>
        <p:nvSpPr>
          <p:cNvPr id="3" name="Text Placeholder 2">
            <a:extLst>
              <a:ext uri="{FF2B5EF4-FFF2-40B4-BE49-F238E27FC236}">
                <a16:creationId xmlns:a16="http://schemas.microsoft.com/office/drawing/2014/main" id="{1B5A7BCA-4CC1-46BF-BE48-FB8B0628E96E}"/>
              </a:ext>
            </a:extLst>
          </p:cNvPr>
          <p:cNvSpPr>
            <a:spLocks noGrp="1"/>
          </p:cNvSpPr>
          <p:nvPr>
            <p:ph type="body" sz="quarter" idx="18" hasCustomPrompt="1"/>
          </p:nvPr>
        </p:nvSpPr>
        <p:spPr bwMode="black">
          <a:xfrm>
            <a:off x="249582" y="4271729"/>
            <a:ext cx="11612880" cy="1265237"/>
          </a:xfrm>
        </p:spPr>
        <p:txBody>
          <a:bodyPr/>
          <a:lstStyle>
            <a:lvl1pPr marL="0" indent="0">
              <a:buNone/>
              <a:defRPr sz="2000">
                <a:solidFill>
                  <a:schemeClr val="tx1"/>
                </a:solidFill>
              </a:defRPr>
            </a:lvl1pPr>
          </a:lstStyle>
          <a:p>
            <a:pPr lvl="0"/>
            <a:r>
              <a:rPr lang="en-US"/>
              <a:t>Presenter Title</a:t>
            </a:r>
          </a:p>
        </p:txBody>
      </p:sp>
      <p:cxnSp>
        <p:nvCxnSpPr>
          <p:cNvPr id="8" name="Straight Connector 7">
            <a:extLst>
              <a:ext uri="{FF2B5EF4-FFF2-40B4-BE49-F238E27FC236}">
                <a16:creationId xmlns:a16="http://schemas.microsoft.com/office/drawing/2014/main" id="{36A27F0B-F6F9-46AE-8CE2-252D23EB6E34}"/>
              </a:ext>
            </a:extLst>
          </p:cNvPr>
          <p:cNvCxnSpPr>
            <a:cxnSpLocks/>
          </p:cNvCxnSpPr>
          <p:nvPr userDrawn="1"/>
        </p:nvCxnSpPr>
        <p:spPr bwMode="gray">
          <a:xfrm>
            <a:off x="0" y="1273525"/>
            <a:ext cx="121920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5CCD550-7E89-4D4A-AD66-2A9ADEE3840E}"/>
              </a:ext>
            </a:extLst>
          </p:cNvPr>
          <p:cNvCxnSpPr>
            <a:cxnSpLocks/>
          </p:cNvCxnSpPr>
          <p:nvPr userDrawn="1"/>
        </p:nvCxnSpPr>
        <p:spPr bwMode="gray">
          <a:xfrm>
            <a:off x="0" y="2470682"/>
            <a:ext cx="121920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A34BEA64-B42F-4C7B-9AB3-A805BD3744F6}"/>
              </a:ext>
            </a:extLst>
          </p:cNvPr>
          <p:cNvCxnSpPr>
            <a:cxnSpLocks/>
          </p:cNvCxnSpPr>
          <p:nvPr userDrawn="1"/>
        </p:nvCxnSpPr>
        <p:spPr bwMode="gray">
          <a:xfrm>
            <a:off x="0" y="3663212"/>
            <a:ext cx="121920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logo">
            <a:extLst>
              <a:ext uri="{FF2B5EF4-FFF2-40B4-BE49-F238E27FC236}">
                <a16:creationId xmlns:a16="http://schemas.microsoft.com/office/drawing/2014/main" id="{AB8BC2DD-84B5-4F8F-A423-6FB062BC5686}"/>
              </a:ext>
            </a:extLst>
          </p:cNvPr>
          <p:cNvSpPr>
            <a:spLocks noChangeAspect="1" noEditPoints="1"/>
          </p:cNvSpPr>
          <p:nvPr userDrawn="1"/>
        </p:nvSpPr>
        <p:spPr bwMode="gray">
          <a:xfrm>
            <a:off x="285242" y="5862684"/>
            <a:ext cx="722492" cy="722489"/>
          </a:xfrm>
          <a:custGeom>
            <a:avLst/>
            <a:gdLst>
              <a:gd name="T0" fmla="*/ 864 w 1728"/>
              <a:gd name="T1" fmla="*/ 1728 h 1728"/>
              <a:gd name="T2" fmla="*/ 838 w 1728"/>
              <a:gd name="T3" fmla="*/ 1728 h 1728"/>
              <a:gd name="T4" fmla="*/ 1015 w 1728"/>
              <a:gd name="T5" fmla="*/ 1243 h 1728"/>
              <a:gd name="T6" fmla="*/ 1258 w 1728"/>
              <a:gd name="T7" fmla="*/ 1243 h 1728"/>
              <a:gd name="T8" fmla="*/ 1362 w 1728"/>
              <a:gd name="T9" fmla="*/ 1170 h 1728"/>
              <a:gd name="T10" fmla="*/ 1554 w 1728"/>
              <a:gd name="T11" fmla="*/ 643 h 1728"/>
              <a:gd name="T12" fmla="*/ 1444 w 1728"/>
              <a:gd name="T13" fmla="*/ 487 h 1728"/>
              <a:gd name="T14" fmla="*/ 1107 w 1728"/>
              <a:gd name="T15" fmla="*/ 487 h 1728"/>
              <a:gd name="T16" fmla="*/ 824 w 1728"/>
              <a:gd name="T17" fmla="*/ 1264 h 1728"/>
              <a:gd name="T18" fmla="*/ 824 w 1728"/>
              <a:gd name="T19" fmla="*/ 1264 h 1728"/>
              <a:gd name="T20" fmla="*/ 664 w 1728"/>
              <a:gd name="T21" fmla="*/ 1705 h 1728"/>
              <a:gd name="T22" fmla="*/ 0 w 1728"/>
              <a:gd name="T23" fmla="*/ 864 h 1728"/>
              <a:gd name="T24" fmla="*/ 631 w 1728"/>
              <a:gd name="T25" fmla="*/ 32 h 1728"/>
              <a:gd name="T26" fmla="*/ 465 w 1728"/>
              <a:gd name="T27" fmla="*/ 487 h 1728"/>
              <a:gd name="T28" fmla="*/ 465 w 1728"/>
              <a:gd name="T29" fmla="*/ 487 h 1728"/>
              <a:gd name="T30" fmla="*/ 190 w 1728"/>
              <a:gd name="T31" fmla="*/ 1243 h 1728"/>
              <a:gd name="T32" fmla="*/ 373 w 1728"/>
              <a:gd name="T33" fmla="*/ 1243 h 1728"/>
              <a:gd name="T34" fmla="*/ 607 w 1728"/>
              <a:gd name="T35" fmla="*/ 600 h 1728"/>
              <a:gd name="T36" fmla="*/ 745 w 1728"/>
              <a:gd name="T37" fmla="*/ 600 h 1728"/>
              <a:gd name="T38" fmla="*/ 511 w 1728"/>
              <a:gd name="T39" fmla="*/ 1243 h 1728"/>
              <a:gd name="T40" fmla="*/ 694 w 1728"/>
              <a:gd name="T41" fmla="*/ 1243 h 1728"/>
              <a:gd name="T42" fmla="*/ 912 w 1728"/>
              <a:gd name="T43" fmla="*/ 643 h 1728"/>
              <a:gd name="T44" fmla="*/ 802 w 1728"/>
              <a:gd name="T45" fmla="*/ 487 h 1728"/>
              <a:gd name="T46" fmla="*/ 649 w 1728"/>
              <a:gd name="T47" fmla="*/ 487 h 1728"/>
              <a:gd name="T48" fmla="*/ 825 w 1728"/>
              <a:gd name="T49" fmla="*/ 1 h 1728"/>
              <a:gd name="T50" fmla="*/ 864 w 1728"/>
              <a:gd name="T51" fmla="*/ 0 h 1728"/>
              <a:gd name="T52" fmla="*/ 1728 w 1728"/>
              <a:gd name="T53" fmla="*/ 864 h 1728"/>
              <a:gd name="T54" fmla="*/ 864 w 1728"/>
              <a:gd name="T55" fmla="*/ 1728 h 1728"/>
              <a:gd name="T56" fmla="*/ 1387 w 1728"/>
              <a:gd name="T57" fmla="*/ 600 h 1728"/>
              <a:gd name="T58" fmla="*/ 1249 w 1728"/>
              <a:gd name="T59" fmla="*/ 600 h 1728"/>
              <a:gd name="T60" fmla="*/ 1057 w 1728"/>
              <a:gd name="T61" fmla="*/ 1129 h 1728"/>
              <a:gd name="T62" fmla="*/ 1194 w 1728"/>
              <a:gd name="T63" fmla="*/ 1129 h 1728"/>
              <a:gd name="T64" fmla="*/ 1387 w 1728"/>
              <a:gd name="T65" fmla="*/ 600 h 1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28" h="1728">
                <a:moveTo>
                  <a:pt x="864" y="1728"/>
                </a:moveTo>
                <a:cubicBezTo>
                  <a:pt x="856" y="1728"/>
                  <a:pt x="847" y="1728"/>
                  <a:pt x="838" y="1728"/>
                </a:cubicBezTo>
                <a:cubicBezTo>
                  <a:pt x="1015" y="1243"/>
                  <a:pt x="1015" y="1243"/>
                  <a:pt x="1015" y="1243"/>
                </a:cubicBezTo>
                <a:cubicBezTo>
                  <a:pt x="1258" y="1243"/>
                  <a:pt x="1258" y="1243"/>
                  <a:pt x="1258" y="1243"/>
                </a:cubicBezTo>
                <a:cubicBezTo>
                  <a:pt x="1301" y="1243"/>
                  <a:pt x="1347" y="1210"/>
                  <a:pt x="1362" y="1170"/>
                </a:cubicBezTo>
                <a:cubicBezTo>
                  <a:pt x="1554" y="643"/>
                  <a:pt x="1554" y="643"/>
                  <a:pt x="1554" y="643"/>
                </a:cubicBezTo>
                <a:cubicBezTo>
                  <a:pt x="1585" y="557"/>
                  <a:pt x="1536" y="487"/>
                  <a:pt x="1444" y="487"/>
                </a:cubicBezTo>
                <a:cubicBezTo>
                  <a:pt x="1107" y="487"/>
                  <a:pt x="1107" y="487"/>
                  <a:pt x="1107" y="487"/>
                </a:cubicBezTo>
                <a:cubicBezTo>
                  <a:pt x="824" y="1264"/>
                  <a:pt x="824" y="1264"/>
                  <a:pt x="824" y="1264"/>
                </a:cubicBezTo>
                <a:cubicBezTo>
                  <a:pt x="824" y="1264"/>
                  <a:pt x="824" y="1264"/>
                  <a:pt x="824" y="1264"/>
                </a:cubicBezTo>
                <a:cubicBezTo>
                  <a:pt x="664" y="1705"/>
                  <a:pt x="664" y="1705"/>
                  <a:pt x="664" y="1705"/>
                </a:cubicBezTo>
                <a:cubicBezTo>
                  <a:pt x="283" y="1614"/>
                  <a:pt x="0" y="1272"/>
                  <a:pt x="0" y="864"/>
                </a:cubicBezTo>
                <a:cubicBezTo>
                  <a:pt x="0" y="468"/>
                  <a:pt x="267" y="134"/>
                  <a:pt x="631" y="32"/>
                </a:cubicBezTo>
                <a:cubicBezTo>
                  <a:pt x="465" y="487"/>
                  <a:pt x="465" y="487"/>
                  <a:pt x="465" y="487"/>
                </a:cubicBezTo>
                <a:cubicBezTo>
                  <a:pt x="465" y="487"/>
                  <a:pt x="465" y="487"/>
                  <a:pt x="465" y="487"/>
                </a:cubicBezTo>
                <a:cubicBezTo>
                  <a:pt x="190" y="1243"/>
                  <a:pt x="190" y="1243"/>
                  <a:pt x="190" y="1243"/>
                </a:cubicBezTo>
                <a:cubicBezTo>
                  <a:pt x="373" y="1243"/>
                  <a:pt x="373" y="1243"/>
                  <a:pt x="373" y="1243"/>
                </a:cubicBezTo>
                <a:cubicBezTo>
                  <a:pt x="607" y="600"/>
                  <a:pt x="607" y="600"/>
                  <a:pt x="607" y="600"/>
                </a:cubicBezTo>
                <a:cubicBezTo>
                  <a:pt x="745" y="600"/>
                  <a:pt x="745" y="600"/>
                  <a:pt x="745" y="600"/>
                </a:cubicBezTo>
                <a:cubicBezTo>
                  <a:pt x="511" y="1243"/>
                  <a:pt x="511" y="1243"/>
                  <a:pt x="511" y="1243"/>
                </a:cubicBezTo>
                <a:cubicBezTo>
                  <a:pt x="694" y="1243"/>
                  <a:pt x="694" y="1243"/>
                  <a:pt x="694" y="1243"/>
                </a:cubicBezTo>
                <a:cubicBezTo>
                  <a:pt x="912" y="643"/>
                  <a:pt x="912" y="643"/>
                  <a:pt x="912" y="643"/>
                </a:cubicBezTo>
                <a:cubicBezTo>
                  <a:pt x="943" y="557"/>
                  <a:pt x="894" y="487"/>
                  <a:pt x="802" y="487"/>
                </a:cubicBezTo>
                <a:cubicBezTo>
                  <a:pt x="649" y="487"/>
                  <a:pt x="649" y="487"/>
                  <a:pt x="649" y="487"/>
                </a:cubicBezTo>
                <a:cubicBezTo>
                  <a:pt x="825" y="1"/>
                  <a:pt x="825" y="1"/>
                  <a:pt x="825" y="1"/>
                </a:cubicBezTo>
                <a:cubicBezTo>
                  <a:pt x="838" y="1"/>
                  <a:pt x="851" y="0"/>
                  <a:pt x="864" y="0"/>
                </a:cubicBezTo>
                <a:cubicBezTo>
                  <a:pt x="1341" y="0"/>
                  <a:pt x="1728" y="387"/>
                  <a:pt x="1728" y="864"/>
                </a:cubicBezTo>
                <a:cubicBezTo>
                  <a:pt x="1728" y="1341"/>
                  <a:pt x="1341" y="1728"/>
                  <a:pt x="864" y="1728"/>
                </a:cubicBezTo>
                <a:close/>
                <a:moveTo>
                  <a:pt x="1387" y="600"/>
                </a:moveTo>
                <a:cubicBezTo>
                  <a:pt x="1249" y="600"/>
                  <a:pt x="1249" y="600"/>
                  <a:pt x="1249" y="600"/>
                </a:cubicBezTo>
                <a:cubicBezTo>
                  <a:pt x="1057" y="1129"/>
                  <a:pt x="1057" y="1129"/>
                  <a:pt x="1057" y="1129"/>
                </a:cubicBezTo>
                <a:cubicBezTo>
                  <a:pt x="1194" y="1129"/>
                  <a:pt x="1194" y="1129"/>
                  <a:pt x="1194" y="1129"/>
                </a:cubicBezTo>
                <a:lnTo>
                  <a:pt x="1387" y="60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a:p>
        </p:txBody>
      </p:sp>
    </p:spTree>
    <p:extLst>
      <p:ext uri="{BB962C8B-B14F-4D97-AF65-F5344CB8AC3E}">
        <p14:creationId xmlns:p14="http://schemas.microsoft.com/office/powerpoint/2010/main" val="121158303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Large Quote &amp; Photo">
    <p:bg>
      <p:bgPr>
        <a:solidFill>
          <a:srgbClr val="E6E6E6"/>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5DD02BB2-A349-B449-B34B-9F8A7EDCAE6A}"/>
              </a:ext>
            </a:extLst>
          </p:cNvPr>
          <p:cNvSpPr/>
          <p:nvPr userDrawn="1"/>
        </p:nvSpPr>
        <p:spPr bwMode="ltGray">
          <a:xfrm>
            <a:off x="0" y="0"/>
            <a:ext cx="611563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DF5E0FF3-EAED-4B67-B437-FE3B2979E5B1}"/>
              </a:ext>
            </a:extLst>
          </p:cNvPr>
          <p:cNvSpPr>
            <a:spLocks noGrp="1"/>
          </p:cNvSpPr>
          <p:nvPr>
            <p:ph type="title" hasCustomPrompt="1"/>
          </p:nvPr>
        </p:nvSpPr>
        <p:spPr>
          <a:xfrm>
            <a:off x="298808" y="271726"/>
            <a:ext cx="5542434" cy="2419893"/>
          </a:xfrm>
        </p:spPr>
        <p:txBody>
          <a:bodyPr anchor="t" anchorCtr="0">
            <a:spAutoFit/>
          </a:bodyPr>
          <a:lstStyle/>
          <a:p>
            <a:pPr marL="177800" indent="-177800"/>
            <a:r>
              <a:rPr lang="en-US"/>
              <a:t>“Type quote here and include quotation marks before and after text.”</a:t>
            </a:r>
          </a:p>
        </p:txBody>
      </p:sp>
      <p:cxnSp>
        <p:nvCxnSpPr>
          <p:cNvPr id="13" name="Straight Connector 12">
            <a:extLst>
              <a:ext uri="{FF2B5EF4-FFF2-40B4-BE49-F238E27FC236}">
                <a16:creationId xmlns:a16="http://schemas.microsoft.com/office/drawing/2014/main" id="{04AD888E-D9A4-0E4E-8B8C-50778FA440A5}"/>
              </a:ext>
            </a:extLst>
          </p:cNvPr>
          <p:cNvCxnSpPr>
            <a:cxnSpLocks/>
          </p:cNvCxnSpPr>
          <p:nvPr userDrawn="1"/>
        </p:nvCxnSpPr>
        <p:spPr>
          <a:xfrm>
            <a:off x="295102" y="6172200"/>
            <a:ext cx="5417329"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6" name="Picture Placeholder 5">
            <a:extLst>
              <a:ext uri="{FF2B5EF4-FFF2-40B4-BE49-F238E27FC236}">
                <a16:creationId xmlns:a16="http://schemas.microsoft.com/office/drawing/2014/main" id="{8EA70641-5692-C941-914E-5EFCB15017AB}"/>
              </a:ext>
            </a:extLst>
          </p:cNvPr>
          <p:cNvSpPr>
            <a:spLocks noGrp="1"/>
          </p:cNvSpPr>
          <p:nvPr>
            <p:ph type="pic" sz="quarter" idx="23" hasCustomPrompt="1"/>
          </p:nvPr>
        </p:nvSpPr>
        <p:spPr>
          <a:xfrm>
            <a:off x="6096000" y="0"/>
            <a:ext cx="6096000" cy="6858000"/>
          </a:xfrm>
          <a:solidFill>
            <a:schemeClr val="bg1">
              <a:lumMod val="75000"/>
            </a:schemeClr>
          </a:solidFill>
        </p:spPr>
        <p:txBody>
          <a:bodyPr bIns="2743200" anchor="ctr" anchorCtr="0"/>
          <a:lstStyle>
            <a:lvl1pPr marL="0" indent="0" algn="ctr">
              <a:buNone/>
              <a:defRPr sz="1200"/>
            </a:lvl1pPr>
          </a:lstStyle>
          <a:p>
            <a:r>
              <a:rPr lang="en-US"/>
              <a:t>Click to Add Photo</a:t>
            </a:r>
          </a:p>
        </p:txBody>
      </p:sp>
      <p:sp>
        <p:nvSpPr>
          <p:cNvPr id="9" name="Text Placeholder 3">
            <a:extLst>
              <a:ext uri="{FF2B5EF4-FFF2-40B4-BE49-F238E27FC236}">
                <a16:creationId xmlns:a16="http://schemas.microsoft.com/office/drawing/2014/main" id="{CEB07134-3C68-A24C-852D-70F78F1351E2}"/>
              </a:ext>
            </a:extLst>
          </p:cNvPr>
          <p:cNvSpPr>
            <a:spLocks noGrp="1"/>
          </p:cNvSpPr>
          <p:nvPr>
            <p:ph type="body" sz="quarter" idx="24" hasCustomPrompt="1"/>
          </p:nvPr>
        </p:nvSpPr>
        <p:spPr>
          <a:xfrm>
            <a:off x="276368" y="6251212"/>
            <a:ext cx="4916488" cy="348557"/>
          </a:xfrm>
        </p:spPr>
        <p:txBody>
          <a:bodyPr>
            <a:spAutoFit/>
          </a:bodyPr>
          <a:lstStyle>
            <a:lvl1pPr marL="0" indent="0">
              <a:buNone/>
              <a:defRPr sz="1800"/>
            </a:lvl1pPr>
          </a:lstStyle>
          <a:p>
            <a:pPr lvl="0"/>
            <a:r>
              <a:rPr lang="en-US"/>
              <a:t>Name, Title, Company</a:t>
            </a:r>
          </a:p>
        </p:txBody>
      </p:sp>
    </p:spTree>
    <p:extLst>
      <p:ext uri="{BB962C8B-B14F-4D97-AF65-F5344CB8AC3E}">
        <p14:creationId xmlns:p14="http://schemas.microsoft.com/office/powerpoint/2010/main" val="355730648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Long Quote &amp; Photo">
    <p:bg>
      <p:bgPr>
        <a:solidFill>
          <a:schemeClr val="bg2"/>
        </a:solidFill>
        <a:effectLst/>
      </p:bgPr>
    </p:bg>
    <p:spTree>
      <p:nvGrpSpPr>
        <p:cNvPr id="1" name=""/>
        <p:cNvGrpSpPr/>
        <p:nvPr/>
      </p:nvGrpSpPr>
      <p:grpSpPr>
        <a:xfrm>
          <a:off x="0" y="0"/>
          <a:ext cx="0" cy="0"/>
          <a:chOff x="0" y="0"/>
          <a:chExt cx="0" cy="0"/>
        </a:xfrm>
      </p:grpSpPr>
      <p:sp>
        <p:nvSpPr>
          <p:cNvPr id="10" name="Text Placeholder 4">
            <a:extLst>
              <a:ext uri="{FF2B5EF4-FFF2-40B4-BE49-F238E27FC236}">
                <a16:creationId xmlns:a16="http://schemas.microsoft.com/office/drawing/2014/main" id="{4BB19C53-64CF-46A0-B13A-39DA8FE8EF14}"/>
              </a:ext>
            </a:extLst>
          </p:cNvPr>
          <p:cNvSpPr>
            <a:spLocks noGrp="1"/>
          </p:cNvSpPr>
          <p:nvPr>
            <p:ph type="body" sz="quarter" idx="14" hasCustomPrompt="1"/>
          </p:nvPr>
        </p:nvSpPr>
        <p:spPr>
          <a:xfrm>
            <a:off x="282101" y="3803023"/>
            <a:ext cx="11612880" cy="2342949"/>
          </a:xfrm>
        </p:spPr>
        <p:txBody>
          <a:bodyPr>
            <a:spAutoFit/>
          </a:bodyPr>
          <a:lstStyle>
            <a:lvl1pPr marL="0" indent="0">
              <a:lnSpc>
                <a:spcPct val="125000"/>
              </a:lnSpc>
              <a:buNone/>
              <a:defRPr sz="6000">
                <a:latin typeface="+mj-lt"/>
              </a:defRPr>
            </a:lvl1pPr>
          </a:lstStyle>
          <a:p>
            <a:pPr lvl="0"/>
            <a:r>
              <a:rPr lang="en-US"/>
              <a:t>Long title, quote,</a:t>
            </a:r>
            <a:br>
              <a:rPr lang="en-US"/>
            </a:br>
            <a:r>
              <a:rPr lang="en-US"/>
              <a:t>or sentence</a:t>
            </a:r>
          </a:p>
        </p:txBody>
      </p:sp>
      <p:sp>
        <p:nvSpPr>
          <p:cNvPr id="11" name="Picture Placeholder 6">
            <a:extLst>
              <a:ext uri="{FF2B5EF4-FFF2-40B4-BE49-F238E27FC236}">
                <a16:creationId xmlns:a16="http://schemas.microsoft.com/office/drawing/2014/main" id="{0A422AB0-D9FE-7942-86F0-C5D4ABCC5EF5}"/>
              </a:ext>
            </a:extLst>
          </p:cNvPr>
          <p:cNvSpPr>
            <a:spLocks noGrp="1"/>
          </p:cNvSpPr>
          <p:nvPr>
            <p:ph type="pic" sz="quarter" idx="10" hasCustomPrompt="1"/>
          </p:nvPr>
        </p:nvSpPr>
        <p:spPr>
          <a:xfrm>
            <a:off x="0" y="1"/>
            <a:ext cx="12192000" cy="3896360"/>
          </a:xfrm>
          <a:solidFill>
            <a:schemeClr val="bg1">
              <a:lumMod val="75000"/>
            </a:schemeClr>
          </a:solidFill>
        </p:spPr>
        <p:txBody>
          <a:bodyPr bIns="914400" anchor="ctr" anchorCtr="0"/>
          <a:lstStyle>
            <a:lvl1pPr marL="0" indent="0" algn="ctr">
              <a:buNone/>
              <a:defRPr sz="1200"/>
            </a:lvl1pPr>
          </a:lstStyle>
          <a:p>
            <a:r>
              <a:rPr lang="en-US"/>
              <a:t>Click to Add Photo</a:t>
            </a:r>
          </a:p>
        </p:txBody>
      </p:sp>
      <p:sp>
        <p:nvSpPr>
          <p:cNvPr id="4" name="Text Placeholder 3">
            <a:extLst>
              <a:ext uri="{FF2B5EF4-FFF2-40B4-BE49-F238E27FC236}">
                <a16:creationId xmlns:a16="http://schemas.microsoft.com/office/drawing/2014/main" id="{312D5B01-CD02-6A47-BEE9-3A7D01D10B37}"/>
              </a:ext>
            </a:extLst>
          </p:cNvPr>
          <p:cNvSpPr>
            <a:spLocks noGrp="1"/>
          </p:cNvSpPr>
          <p:nvPr>
            <p:ph type="body" sz="quarter" idx="23" hasCustomPrompt="1"/>
          </p:nvPr>
        </p:nvSpPr>
        <p:spPr>
          <a:xfrm>
            <a:off x="282101" y="6249815"/>
            <a:ext cx="11612880" cy="348557"/>
          </a:xfrm>
        </p:spPr>
        <p:txBody>
          <a:bodyPr>
            <a:spAutoFit/>
          </a:bodyPr>
          <a:lstStyle>
            <a:lvl1pPr marL="0" indent="0">
              <a:buNone/>
              <a:defRPr sz="1800">
                <a:solidFill>
                  <a:schemeClr val="tx1"/>
                </a:solidFill>
              </a:defRPr>
            </a:lvl1pPr>
          </a:lstStyle>
          <a:p>
            <a:pPr lvl="0"/>
            <a:r>
              <a:rPr lang="en-US"/>
              <a:t>Small title would go here</a:t>
            </a:r>
          </a:p>
        </p:txBody>
      </p:sp>
      <p:grpSp>
        <p:nvGrpSpPr>
          <p:cNvPr id="2" name="Group 1">
            <a:extLst>
              <a:ext uri="{FF2B5EF4-FFF2-40B4-BE49-F238E27FC236}">
                <a16:creationId xmlns:a16="http://schemas.microsoft.com/office/drawing/2014/main" id="{93D0E37D-62CF-4523-8BF4-479A339275F5}"/>
              </a:ext>
            </a:extLst>
          </p:cNvPr>
          <p:cNvGrpSpPr/>
          <p:nvPr userDrawn="1"/>
        </p:nvGrpSpPr>
        <p:grpSpPr>
          <a:xfrm>
            <a:off x="-10408" y="5020144"/>
            <a:ext cx="12202408" cy="1147282"/>
            <a:chOff x="-10408" y="5115560"/>
            <a:chExt cx="12294704" cy="1147282"/>
          </a:xfrm>
        </p:grpSpPr>
        <p:cxnSp>
          <p:nvCxnSpPr>
            <p:cNvPr id="9" name="Straight Connector 8">
              <a:extLst>
                <a:ext uri="{FF2B5EF4-FFF2-40B4-BE49-F238E27FC236}">
                  <a16:creationId xmlns:a16="http://schemas.microsoft.com/office/drawing/2014/main" id="{7E6DDA52-105B-A244-911F-F4755ABFDBA4}"/>
                </a:ext>
              </a:extLst>
            </p:cNvPr>
            <p:cNvCxnSpPr/>
            <p:nvPr userDrawn="1"/>
          </p:nvCxnSpPr>
          <p:spPr>
            <a:xfrm>
              <a:off x="-10408" y="5115560"/>
              <a:ext cx="12294704"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02BAE2C-DFCB-0748-8E88-D33B4E54C0CD}"/>
                </a:ext>
              </a:extLst>
            </p:cNvPr>
            <p:cNvCxnSpPr/>
            <p:nvPr userDrawn="1"/>
          </p:nvCxnSpPr>
          <p:spPr>
            <a:xfrm>
              <a:off x="-10408" y="6262842"/>
              <a:ext cx="12294704"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62212541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Quote with White Type &amp; Photo">
    <p:bg>
      <p:bgPr>
        <a:solidFill>
          <a:schemeClr val="bg2"/>
        </a:solidFill>
        <a:effectLst/>
      </p:bgPr>
    </p:bg>
    <p:spTree>
      <p:nvGrpSpPr>
        <p:cNvPr id="1" name=""/>
        <p:cNvGrpSpPr/>
        <p:nvPr/>
      </p:nvGrpSpPr>
      <p:grpSpPr>
        <a:xfrm>
          <a:off x="0" y="0"/>
          <a:ext cx="0" cy="0"/>
          <a:chOff x="0" y="0"/>
          <a:chExt cx="0" cy="0"/>
        </a:xfrm>
      </p:grpSpPr>
      <p:sp>
        <p:nvSpPr>
          <p:cNvPr id="11" name="Picture Placeholder 6">
            <a:extLst>
              <a:ext uri="{FF2B5EF4-FFF2-40B4-BE49-F238E27FC236}">
                <a16:creationId xmlns:a16="http://schemas.microsoft.com/office/drawing/2014/main" id="{0A422AB0-D9FE-7942-86F0-C5D4ABCC5EF5}"/>
              </a:ext>
            </a:extLst>
          </p:cNvPr>
          <p:cNvSpPr>
            <a:spLocks noGrp="1"/>
          </p:cNvSpPr>
          <p:nvPr>
            <p:ph type="pic" sz="quarter" idx="10" hasCustomPrompt="1"/>
          </p:nvPr>
        </p:nvSpPr>
        <p:spPr>
          <a:xfrm>
            <a:off x="0" y="0"/>
            <a:ext cx="12192000" cy="6897757"/>
          </a:xfrm>
          <a:solidFill>
            <a:schemeClr val="bg1">
              <a:lumMod val="75000"/>
            </a:schemeClr>
          </a:solidFill>
        </p:spPr>
        <p:txBody>
          <a:bodyPr bIns="914400" anchor="ctr" anchorCtr="0"/>
          <a:lstStyle>
            <a:lvl1pPr marL="0" indent="0" algn="ctr">
              <a:buNone/>
              <a:defRPr sz="1200"/>
            </a:lvl1pPr>
          </a:lstStyle>
          <a:p>
            <a:r>
              <a:rPr lang="en-US"/>
              <a:t>Click to Add Photo</a:t>
            </a:r>
          </a:p>
        </p:txBody>
      </p:sp>
      <p:sp>
        <p:nvSpPr>
          <p:cNvPr id="10" name="Text Placeholder 4">
            <a:extLst>
              <a:ext uri="{FF2B5EF4-FFF2-40B4-BE49-F238E27FC236}">
                <a16:creationId xmlns:a16="http://schemas.microsoft.com/office/drawing/2014/main" id="{4BB19C53-64CF-46A0-B13A-39DA8FE8EF14}"/>
              </a:ext>
            </a:extLst>
          </p:cNvPr>
          <p:cNvSpPr>
            <a:spLocks noGrp="1"/>
          </p:cNvSpPr>
          <p:nvPr>
            <p:ph type="body" sz="quarter" idx="14" hasCustomPrompt="1"/>
          </p:nvPr>
        </p:nvSpPr>
        <p:spPr>
          <a:xfrm>
            <a:off x="282101" y="4111343"/>
            <a:ext cx="11612880" cy="1215717"/>
          </a:xfrm>
        </p:spPr>
        <p:txBody>
          <a:bodyPr>
            <a:spAutoFit/>
          </a:bodyPr>
          <a:lstStyle>
            <a:lvl1pPr marL="0" indent="0">
              <a:lnSpc>
                <a:spcPct val="90000"/>
              </a:lnSpc>
              <a:buNone/>
              <a:defRPr sz="4000">
                <a:solidFill>
                  <a:schemeClr val="bg1"/>
                </a:solidFill>
                <a:latin typeface="+mj-lt"/>
              </a:defRPr>
            </a:lvl1pPr>
          </a:lstStyle>
          <a:p>
            <a:pPr lvl="0"/>
            <a:r>
              <a:rPr lang="en-US"/>
              <a:t>Long title, quote,</a:t>
            </a:r>
            <a:br>
              <a:rPr lang="en-US"/>
            </a:br>
            <a:r>
              <a:rPr lang="en-US"/>
              <a:t>or sentence</a:t>
            </a:r>
          </a:p>
        </p:txBody>
      </p:sp>
      <p:sp>
        <p:nvSpPr>
          <p:cNvPr id="4" name="Text Placeholder 3">
            <a:extLst>
              <a:ext uri="{FF2B5EF4-FFF2-40B4-BE49-F238E27FC236}">
                <a16:creationId xmlns:a16="http://schemas.microsoft.com/office/drawing/2014/main" id="{312D5B01-CD02-6A47-BEE9-3A7D01D10B37}"/>
              </a:ext>
            </a:extLst>
          </p:cNvPr>
          <p:cNvSpPr>
            <a:spLocks noGrp="1"/>
          </p:cNvSpPr>
          <p:nvPr>
            <p:ph type="body" sz="quarter" idx="23" hasCustomPrompt="1"/>
          </p:nvPr>
        </p:nvSpPr>
        <p:spPr>
          <a:xfrm>
            <a:off x="293253" y="6251212"/>
            <a:ext cx="11612880" cy="291618"/>
          </a:xfrm>
        </p:spPr>
        <p:txBody>
          <a:bodyPr>
            <a:spAutoFit/>
          </a:bodyPr>
          <a:lstStyle>
            <a:lvl1pPr marL="0" indent="0">
              <a:buNone/>
              <a:defRPr sz="1400">
                <a:solidFill>
                  <a:schemeClr val="bg1"/>
                </a:solidFill>
              </a:defRPr>
            </a:lvl1pPr>
          </a:lstStyle>
          <a:p>
            <a:pPr lvl="0"/>
            <a:r>
              <a:rPr lang="en-US"/>
              <a:t>Small title would go here</a:t>
            </a:r>
          </a:p>
        </p:txBody>
      </p:sp>
    </p:spTree>
    <p:extLst>
      <p:ext uri="{BB962C8B-B14F-4D97-AF65-F5344CB8AC3E}">
        <p14:creationId xmlns:p14="http://schemas.microsoft.com/office/powerpoint/2010/main" val="361681171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Quote with Black Type &amp; Photo">
    <p:bg>
      <p:bgPr>
        <a:solidFill>
          <a:schemeClr val="bg2"/>
        </a:solidFill>
        <a:effectLst/>
      </p:bgPr>
    </p:bg>
    <p:spTree>
      <p:nvGrpSpPr>
        <p:cNvPr id="1" name=""/>
        <p:cNvGrpSpPr/>
        <p:nvPr/>
      </p:nvGrpSpPr>
      <p:grpSpPr>
        <a:xfrm>
          <a:off x="0" y="0"/>
          <a:ext cx="0" cy="0"/>
          <a:chOff x="0" y="0"/>
          <a:chExt cx="0" cy="0"/>
        </a:xfrm>
      </p:grpSpPr>
      <p:sp>
        <p:nvSpPr>
          <p:cNvPr id="11" name="Picture Placeholder 6">
            <a:extLst>
              <a:ext uri="{FF2B5EF4-FFF2-40B4-BE49-F238E27FC236}">
                <a16:creationId xmlns:a16="http://schemas.microsoft.com/office/drawing/2014/main" id="{0A422AB0-D9FE-7942-86F0-C5D4ABCC5EF5}"/>
              </a:ext>
            </a:extLst>
          </p:cNvPr>
          <p:cNvSpPr>
            <a:spLocks noGrp="1"/>
          </p:cNvSpPr>
          <p:nvPr>
            <p:ph type="pic" sz="quarter" idx="10" hasCustomPrompt="1"/>
          </p:nvPr>
        </p:nvSpPr>
        <p:spPr>
          <a:xfrm>
            <a:off x="0" y="0"/>
            <a:ext cx="12192000" cy="6857999"/>
          </a:xfrm>
          <a:solidFill>
            <a:schemeClr val="bg1">
              <a:lumMod val="75000"/>
            </a:schemeClr>
          </a:solidFill>
        </p:spPr>
        <p:txBody>
          <a:bodyPr bIns="914400" anchor="ctr" anchorCtr="0"/>
          <a:lstStyle>
            <a:lvl1pPr marL="0" indent="0" algn="ctr">
              <a:buNone/>
              <a:defRPr sz="1200"/>
            </a:lvl1pPr>
          </a:lstStyle>
          <a:p>
            <a:r>
              <a:rPr lang="en-US"/>
              <a:t>Click to Add Photo</a:t>
            </a:r>
          </a:p>
        </p:txBody>
      </p:sp>
      <p:sp>
        <p:nvSpPr>
          <p:cNvPr id="10" name="Text Placeholder 4">
            <a:extLst>
              <a:ext uri="{FF2B5EF4-FFF2-40B4-BE49-F238E27FC236}">
                <a16:creationId xmlns:a16="http://schemas.microsoft.com/office/drawing/2014/main" id="{4BB19C53-64CF-46A0-B13A-39DA8FE8EF14}"/>
              </a:ext>
            </a:extLst>
          </p:cNvPr>
          <p:cNvSpPr>
            <a:spLocks noGrp="1"/>
          </p:cNvSpPr>
          <p:nvPr>
            <p:ph type="body" sz="quarter" idx="14" hasCustomPrompt="1"/>
          </p:nvPr>
        </p:nvSpPr>
        <p:spPr>
          <a:xfrm>
            <a:off x="282101" y="4111343"/>
            <a:ext cx="11612880" cy="1215717"/>
          </a:xfrm>
        </p:spPr>
        <p:txBody>
          <a:bodyPr>
            <a:spAutoFit/>
          </a:bodyPr>
          <a:lstStyle>
            <a:lvl1pPr marL="0" indent="0">
              <a:lnSpc>
                <a:spcPct val="90000"/>
              </a:lnSpc>
              <a:buNone/>
              <a:defRPr sz="4000">
                <a:latin typeface="+mj-lt"/>
              </a:defRPr>
            </a:lvl1pPr>
          </a:lstStyle>
          <a:p>
            <a:pPr lvl="0"/>
            <a:r>
              <a:rPr lang="en-US"/>
              <a:t>Long title, quote,</a:t>
            </a:r>
            <a:br>
              <a:rPr lang="en-US"/>
            </a:br>
            <a:r>
              <a:rPr lang="en-US"/>
              <a:t>or sentence</a:t>
            </a:r>
          </a:p>
        </p:txBody>
      </p:sp>
      <p:sp>
        <p:nvSpPr>
          <p:cNvPr id="4" name="Text Placeholder 3">
            <a:extLst>
              <a:ext uri="{FF2B5EF4-FFF2-40B4-BE49-F238E27FC236}">
                <a16:creationId xmlns:a16="http://schemas.microsoft.com/office/drawing/2014/main" id="{312D5B01-CD02-6A47-BEE9-3A7D01D10B37}"/>
              </a:ext>
            </a:extLst>
          </p:cNvPr>
          <p:cNvSpPr>
            <a:spLocks noGrp="1"/>
          </p:cNvSpPr>
          <p:nvPr>
            <p:ph type="body" sz="quarter" idx="23" hasCustomPrompt="1"/>
          </p:nvPr>
        </p:nvSpPr>
        <p:spPr>
          <a:xfrm>
            <a:off x="293253" y="6251212"/>
            <a:ext cx="11612880" cy="291618"/>
          </a:xfrm>
        </p:spPr>
        <p:txBody>
          <a:bodyPr>
            <a:spAutoFit/>
          </a:bodyPr>
          <a:lstStyle>
            <a:lvl1pPr marL="0" indent="0">
              <a:buNone/>
              <a:defRPr sz="1400">
                <a:solidFill>
                  <a:schemeClr val="tx1"/>
                </a:solidFill>
              </a:defRPr>
            </a:lvl1pPr>
          </a:lstStyle>
          <a:p>
            <a:pPr lvl="0"/>
            <a:r>
              <a:rPr lang="en-US"/>
              <a:t>Small title would go here</a:t>
            </a:r>
          </a:p>
        </p:txBody>
      </p:sp>
    </p:spTree>
    <p:extLst>
      <p:ext uri="{BB962C8B-B14F-4D97-AF65-F5344CB8AC3E}">
        <p14:creationId xmlns:p14="http://schemas.microsoft.com/office/powerpoint/2010/main" val="30788169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Photo Only">
    <p:bg>
      <p:bgPr>
        <a:solidFill>
          <a:srgbClr val="E6E6E6"/>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B8FC0354-FF3E-4D42-A5FC-BC26485E9DBC}"/>
              </a:ext>
            </a:extLst>
          </p:cNvPr>
          <p:cNvSpPr>
            <a:spLocks noGrp="1"/>
          </p:cNvSpPr>
          <p:nvPr>
            <p:ph type="pic" sz="quarter" idx="10" hasCustomPrompt="1"/>
          </p:nvPr>
        </p:nvSpPr>
        <p:spPr>
          <a:xfrm>
            <a:off x="0" y="0"/>
            <a:ext cx="12192000" cy="6858000"/>
          </a:xfrm>
          <a:solidFill>
            <a:schemeClr val="bg1">
              <a:lumMod val="75000"/>
            </a:schemeClr>
          </a:solidFill>
        </p:spPr>
        <p:txBody>
          <a:bodyPr bIns="2743200" anchor="ctr" anchorCtr="0"/>
          <a:lstStyle>
            <a:lvl1pPr marL="0" indent="0" algn="ctr">
              <a:buNone/>
              <a:defRPr sz="1400"/>
            </a:lvl1pPr>
          </a:lstStyle>
          <a:p>
            <a:r>
              <a:rPr lang="en-US"/>
              <a:t>Click to Add Photo</a:t>
            </a:r>
          </a:p>
        </p:txBody>
      </p:sp>
    </p:spTree>
    <p:extLst>
      <p:ext uri="{BB962C8B-B14F-4D97-AF65-F5344CB8AC3E}">
        <p14:creationId xmlns:p14="http://schemas.microsoft.com/office/powerpoint/2010/main" val="116417188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Large Statistic">
    <p:bg>
      <p:bgPr>
        <a:solidFill>
          <a:schemeClr val="bg2"/>
        </a:solidFill>
        <a:effectLst/>
      </p:bgPr>
    </p:bg>
    <p:spTree>
      <p:nvGrpSpPr>
        <p:cNvPr id="1" name=""/>
        <p:cNvGrpSpPr/>
        <p:nvPr/>
      </p:nvGrpSpPr>
      <p:grpSpPr>
        <a:xfrm>
          <a:off x="0" y="0"/>
          <a:ext cx="0" cy="0"/>
          <a:chOff x="0" y="0"/>
          <a:chExt cx="0" cy="0"/>
        </a:xfrm>
      </p:grpSpPr>
      <p:sp>
        <p:nvSpPr>
          <p:cNvPr id="2" name="Do not remove" hidden="1">
            <a:extLst>
              <a:ext uri="{FF2B5EF4-FFF2-40B4-BE49-F238E27FC236}">
                <a16:creationId xmlns:a16="http://schemas.microsoft.com/office/drawing/2014/main" id="{57E1DF1F-9F96-4A14-AF03-E360402BF2BB}"/>
              </a:ext>
            </a:extLst>
          </p:cNvPr>
          <p:cNvSpPr/>
          <p:nvPr userDrawn="1">
            <p:custDataLst>
              <p:tags r:id="rId1"/>
            </p:custDataLst>
          </p:nvPr>
        </p:nvSpPr>
        <p:spPr bwMode="ltGray">
          <a:xfrm>
            <a:off x="0" y="0"/>
            <a:ext cx="12700" cy="12700"/>
          </a:xfrm>
          <a:prstGeom prst="octagon">
            <a:avLst/>
          </a:prstGeom>
          <a:noFill/>
          <a:ln>
            <a:noFill/>
          </a:ln>
          <a:extLst>
            <a:ext uri="{909E8E84-426E-40DD-AFC4-6F175D3DCCD1}">
              <a14:hiddenFill xmlns:a14="http://schemas.microsoft.com/office/drawing/2010/main">
                <a:solidFill>
                  <a:schemeClr val="bg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Text Placeholder 3">
            <a:extLst>
              <a:ext uri="{FF2B5EF4-FFF2-40B4-BE49-F238E27FC236}">
                <a16:creationId xmlns:a16="http://schemas.microsoft.com/office/drawing/2014/main" id="{DE12723C-5406-0349-9FCB-4724CD8B3A53}"/>
              </a:ext>
            </a:extLst>
          </p:cNvPr>
          <p:cNvSpPr>
            <a:spLocks noGrp="1"/>
          </p:cNvSpPr>
          <p:nvPr>
            <p:ph type="body" sz="quarter" idx="11" hasCustomPrompt="1"/>
          </p:nvPr>
        </p:nvSpPr>
        <p:spPr>
          <a:xfrm>
            <a:off x="899319" y="1310878"/>
            <a:ext cx="10393362" cy="3626644"/>
          </a:xfrm>
        </p:spPr>
        <p:txBody>
          <a:bodyPr anchor="t" anchorCtr="0"/>
          <a:lstStyle>
            <a:lvl1pPr marL="0" indent="0" algn="ctr">
              <a:buNone/>
              <a:defRPr sz="30000">
                <a:solidFill>
                  <a:schemeClr val="tx1"/>
                </a:solidFill>
              </a:defRPr>
            </a:lvl1pPr>
          </a:lstStyle>
          <a:p>
            <a:pPr lvl="0"/>
            <a:r>
              <a:rPr lang="en-US"/>
              <a:t>100%</a:t>
            </a:r>
          </a:p>
        </p:txBody>
      </p:sp>
      <p:sp>
        <p:nvSpPr>
          <p:cNvPr id="3" name="Text Placeholder 2">
            <a:extLst>
              <a:ext uri="{FF2B5EF4-FFF2-40B4-BE49-F238E27FC236}">
                <a16:creationId xmlns:a16="http://schemas.microsoft.com/office/drawing/2014/main" id="{E6C5FC93-04CE-0248-B494-4EB15CE3FA63}"/>
              </a:ext>
            </a:extLst>
          </p:cNvPr>
          <p:cNvSpPr>
            <a:spLocks noGrp="1"/>
          </p:cNvSpPr>
          <p:nvPr>
            <p:ph type="body" sz="quarter" idx="12" hasCustomPrompt="1"/>
          </p:nvPr>
        </p:nvSpPr>
        <p:spPr>
          <a:xfrm>
            <a:off x="878305" y="5343525"/>
            <a:ext cx="10455442" cy="1270000"/>
          </a:xfrm>
        </p:spPr>
        <p:txBody>
          <a:bodyPr/>
          <a:lstStyle>
            <a:lvl1pPr marL="0" indent="0" algn="ctr">
              <a:buNone/>
              <a:defRPr sz="2800">
                <a:solidFill>
                  <a:schemeClr val="tx1"/>
                </a:solidFill>
              </a:defRPr>
            </a:lvl1pPr>
          </a:lstStyle>
          <a:p>
            <a:pPr lvl="0"/>
            <a:r>
              <a:rPr lang="en-US"/>
              <a:t>Secondary text goes here.</a:t>
            </a:r>
          </a:p>
        </p:txBody>
      </p:sp>
      <p:cxnSp>
        <p:nvCxnSpPr>
          <p:cNvPr id="6" name="Straight Connector 5">
            <a:extLst>
              <a:ext uri="{FF2B5EF4-FFF2-40B4-BE49-F238E27FC236}">
                <a16:creationId xmlns:a16="http://schemas.microsoft.com/office/drawing/2014/main" id="{97F32798-A1C4-B24E-A3C2-B2D66586077E}"/>
              </a:ext>
            </a:extLst>
          </p:cNvPr>
          <p:cNvCxnSpPr>
            <a:cxnSpLocks/>
          </p:cNvCxnSpPr>
          <p:nvPr userDrawn="1"/>
        </p:nvCxnSpPr>
        <p:spPr>
          <a:xfrm>
            <a:off x="-29817" y="4953000"/>
            <a:ext cx="12221817"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9" name="Slide Number Placeholder 6">
            <a:extLst>
              <a:ext uri="{FF2B5EF4-FFF2-40B4-BE49-F238E27FC236}">
                <a16:creationId xmlns:a16="http://schemas.microsoft.com/office/drawing/2014/main" id="{127B2303-B8A8-4AB6-8445-0182B3B239BC}"/>
              </a:ext>
            </a:extLst>
          </p:cNvPr>
          <p:cNvSpPr>
            <a:spLocks noGrp="1"/>
          </p:cNvSpPr>
          <p:nvPr>
            <p:ph type="sldNum" sz="quarter" idx="13"/>
          </p:nvPr>
        </p:nvSpPr>
        <p:spPr>
          <a:xfrm>
            <a:off x="298450" y="6457053"/>
            <a:ext cx="252409" cy="153888"/>
          </a:xfrm>
          <a:prstGeom prst="rect">
            <a:avLst/>
          </a:prstGeom>
        </p:spPr>
        <p:txBody>
          <a:bodyPr lIns="0" tIns="0" rIns="0" bIns="0" anchor="ctr" anchorCtr="0">
            <a:spAutoFit/>
          </a:bodyPr>
          <a:lstStyle>
            <a:lvl1pPr>
              <a:defRPr sz="1000">
                <a:latin typeface="+mn-lt"/>
              </a:defRPr>
            </a:lvl1pPr>
          </a:lstStyle>
          <a:p>
            <a:pPr algn="l"/>
            <a:fld id="{7EAD36D4-32FF-544B-9EC2-1F035E0F636E}" type="slidenum">
              <a:rPr lang="en-US" smtClean="0">
                <a:solidFill>
                  <a:schemeClr val="tx1"/>
                </a:solidFill>
              </a:rPr>
              <a:pPr algn="l"/>
              <a:t>‹#›</a:t>
            </a:fld>
            <a:endParaRPr lang="en-US">
              <a:solidFill>
                <a:schemeClr val="tx1"/>
              </a:solidFill>
            </a:endParaRPr>
          </a:p>
        </p:txBody>
      </p:sp>
    </p:spTree>
    <p:extLst>
      <p:ext uri="{BB962C8B-B14F-4D97-AF65-F5344CB8AC3E}">
        <p14:creationId xmlns:p14="http://schemas.microsoft.com/office/powerpoint/2010/main" val="200383965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hank You Slide with Dark Photo Background">
    <p:bg>
      <p:bgPr>
        <a:solidFill>
          <a:schemeClr val="bg2"/>
        </a:solidFill>
        <a:effectLst/>
      </p:bgPr>
    </p:bg>
    <p:spTree>
      <p:nvGrpSpPr>
        <p:cNvPr id="1" name=""/>
        <p:cNvGrpSpPr/>
        <p:nvPr/>
      </p:nvGrpSpPr>
      <p:grpSpPr>
        <a:xfrm>
          <a:off x="0" y="0"/>
          <a:ext cx="0" cy="0"/>
          <a:chOff x="0" y="0"/>
          <a:chExt cx="0" cy="0"/>
        </a:xfrm>
      </p:grpSpPr>
      <p:sp>
        <p:nvSpPr>
          <p:cNvPr id="8" name="Picture Placeholder 2">
            <a:extLst>
              <a:ext uri="{FF2B5EF4-FFF2-40B4-BE49-F238E27FC236}">
                <a16:creationId xmlns:a16="http://schemas.microsoft.com/office/drawing/2014/main" id="{E5EE755C-97F0-4B69-962B-E045E881D196}"/>
              </a:ext>
            </a:extLst>
          </p:cNvPr>
          <p:cNvSpPr>
            <a:spLocks noGrp="1"/>
          </p:cNvSpPr>
          <p:nvPr>
            <p:ph type="pic" sz="quarter" idx="10"/>
          </p:nvPr>
        </p:nvSpPr>
        <p:spPr>
          <a:xfrm>
            <a:off x="0" y="0"/>
            <a:ext cx="12192000" cy="6858000"/>
          </a:xfrm>
          <a:solidFill>
            <a:schemeClr val="bg1">
              <a:lumMod val="65000"/>
            </a:schemeClr>
          </a:solidFill>
        </p:spPr>
        <p:txBody>
          <a:bodyPr/>
          <a:lstStyle>
            <a:lvl1pPr marL="0" indent="0">
              <a:buNone/>
              <a:defRPr sz="1600">
                <a:solidFill>
                  <a:schemeClr val="bg1"/>
                </a:solidFill>
              </a:defRPr>
            </a:lvl1pPr>
          </a:lstStyle>
          <a:p>
            <a:endParaRPr lang="en-US"/>
          </a:p>
        </p:txBody>
      </p:sp>
      <p:sp>
        <p:nvSpPr>
          <p:cNvPr id="18" name="Text Placeholder 17">
            <a:extLst>
              <a:ext uri="{FF2B5EF4-FFF2-40B4-BE49-F238E27FC236}">
                <a16:creationId xmlns:a16="http://schemas.microsoft.com/office/drawing/2014/main" id="{690F1D17-0478-7E46-B194-96F1D9A73358}"/>
              </a:ext>
            </a:extLst>
          </p:cNvPr>
          <p:cNvSpPr>
            <a:spLocks noGrp="1"/>
          </p:cNvSpPr>
          <p:nvPr>
            <p:ph type="body" sz="quarter" idx="16" hasCustomPrompt="1"/>
          </p:nvPr>
        </p:nvSpPr>
        <p:spPr bwMode="white">
          <a:xfrm>
            <a:off x="249582" y="116032"/>
            <a:ext cx="11612880" cy="3114060"/>
          </a:xfrm>
          <a:ln>
            <a:noFill/>
          </a:ln>
        </p:spPr>
        <p:txBody>
          <a:bodyPr/>
          <a:lstStyle>
            <a:lvl1pPr marL="0" indent="0">
              <a:lnSpc>
                <a:spcPct val="95000"/>
              </a:lnSpc>
              <a:buNone/>
              <a:defRPr sz="8000">
                <a:solidFill>
                  <a:schemeClr val="bg1"/>
                </a:solidFill>
                <a:latin typeface="+mj-lt"/>
              </a:defRPr>
            </a:lvl1pPr>
          </a:lstStyle>
          <a:p>
            <a:pPr lvl="0"/>
            <a:r>
              <a:rPr lang="en-US"/>
              <a:t>Thank You</a:t>
            </a:r>
          </a:p>
        </p:txBody>
      </p:sp>
    </p:spTree>
    <p:extLst>
      <p:ext uri="{BB962C8B-B14F-4D97-AF65-F5344CB8AC3E}">
        <p14:creationId xmlns:p14="http://schemas.microsoft.com/office/powerpoint/2010/main" val="376041934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hank You Slide with Light Photo Background">
    <p:bg>
      <p:bgPr>
        <a:solidFill>
          <a:schemeClr val="bg2"/>
        </a:solidFill>
        <a:effectLst/>
      </p:bgPr>
    </p:bg>
    <p:spTree>
      <p:nvGrpSpPr>
        <p:cNvPr id="1" name=""/>
        <p:cNvGrpSpPr/>
        <p:nvPr/>
      </p:nvGrpSpPr>
      <p:grpSpPr>
        <a:xfrm>
          <a:off x="0" y="0"/>
          <a:ext cx="0" cy="0"/>
          <a:chOff x="0" y="0"/>
          <a:chExt cx="0" cy="0"/>
        </a:xfrm>
      </p:grpSpPr>
      <p:sp>
        <p:nvSpPr>
          <p:cNvPr id="8" name="Picture Placeholder 2">
            <a:extLst>
              <a:ext uri="{FF2B5EF4-FFF2-40B4-BE49-F238E27FC236}">
                <a16:creationId xmlns:a16="http://schemas.microsoft.com/office/drawing/2014/main" id="{E5EE755C-97F0-4B69-962B-E045E881D196}"/>
              </a:ext>
            </a:extLst>
          </p:cNvPr>
          <p:cNvSpPr>
            <a:spLocks noGrp="1"/>
          </p:cNvSpPr>
          <p:nvPr>
            <p:ph type="pic" sz="quarter" idx="10"/>
          </p:nvPr>
        </p:nvSpPr>
        <p:spPr>
          <a:xfrm>
            <a:off x="0" y="0"/>
            <a:ext cx="12192000" cy="6858000"/>
          </a:xfrm>
          <a:solidFill>
            <a:schemeClr val="bg1">
              <a:lumMod val="65000"/>
            </a:schemeClr>
          </a:solidFill>
        </p:spPr>
        <p:txBody>
          <a:bodyPr/>
          <a:lstStyle>
            <a:lvl1pPr marL="0" indent="0">
              <a:buNone/>
              <a:defRPr sz="1600">
                <a:solidFill>
                  <a:schemeClr val="bg1"/>
                </a:solidFill>
              </a:defRPr>
            </a:lvl1pPr>
          </a:lstStyle>
          <a:p>
            <a:endParaRPr lang="en-US"/>
          </a:p>
        </p:txBody>
      </p:sp>
      <p:sp>
        <p:nvSpPr>
          <p:cNvPr id="18" name="Text Placeholder 17">
            <a:extLst>
              <a:ext uri="{FF2B5EF4-FFF2-40B4-BE49-F238E27FC236}">
                <a16:creationId xmlns:a16="http://schemas.microsoft.com/office/drawing/2014/main" id="{690F1D17-0478-7E46-B194-96F1D9A73358}"/>
              </a:ext>
            </a:extLst>
          </p:cNvPr>
          <p:cNvSpPr>
            <a:spLocks noGrp="1"/>
          </p:cNvSpPr>
          <p:nvPr>
            <p:ph type="body" sz="quarter" idx="16" hasCustomPrompt="1"/>
          </p:nvPr>
        </p:nvSpPr>
        <p:spPr bwMode="black">
          <a:xfrm>
            <a:off x="249582" y="116032"/>
            <a:ext cx="11612880" cy="3114060"/>
          </a:xfrm>
          <a:ln>
            <a:noFill/>
          </a:ln>
        </p:spPr>
        <p:txBody>
          <a:bodyPr/>
          <a:lstStyle>
            <a:lvl1pPr marL="0" indent="0">
              <a:lnSpc>
                <a:spcPct val="95000"/>
              </a:lnSpc>
              <a:buNone/>
              <a:defRPr sz="8000">
                <a:solidFill>
                  <a:schemeClr val="tx1"/>
                </a:solidFill>
                <a:latin typeface="+mj-lt"/>
              </a:defRPr>
            </a:lvl1pPr>
          </a:lstStyle>
          <a:p>
            <a:pPr lvl="0"/>
            <a:r>
              <a:rPr lang="en-US"/>
              <a:t>Thank You</a:t>
            </a:r>
          </a:p>
        </p:txBody>
      </p:sp>
    </p:spTree>
    <p:extLst>
      <p:ext uri="{BB962C8B-B14F-4D97-AF65-F5344CB8AC3E}">
        <p14:creationId xmlns:p14="http://schemas.microsoft.com/office/powerpoint/2010/main" val="268692857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hank You Slide with Blue Background">
    <p:bg>
      <p:bgPr>
        <a:solidFill>
          <a:schemeClr val="bg2"/>
        </a:solidFill>
        <a:effectLst/>
      </p:bgPr>
    </p:bg>
    <p:spTree>
      <p:nvGrpSpPr>
        <p:cNvPr id="1" name=""/>
        <p:cNvGrpSpPr/>
        <p:nvPr/>
      </p:nvGrpSpPr>
      <p:grpSpPr>
        <a:xfrm>
          <a:off x="0" y="0"/>
          <a:ext cx="0" cy="0"/>
          <a:chOff x="0" y="0"/>
          <a:chExt cx="0" cy="0"/>
        </a:xfrm>
      </p:grpSpPr>
      <p:sp>
        <p:nvSpPr>
          <p:cNvPr id="2" name="Do not remove" hidden="1">
            <a:extLst>
              <a:ext uri="{FF2B5EF4-FFF2-40B4-BE49-F238E27FC236}">
                <a16:creationId xmlns:a16="http://schemas.microsoft.com/office/drawing/2014/main" id="{B7C2FF42-59E3-427C-8F9B-D3882FA9C920}"/>
              </a:ext>
            </a:extLst>
          </p:cNvPr>
          <p:cNvSpPr/>
          <p:nvPr userDrawn="1">
            <p:custDataLst>
              <p:tags r:id="rId1"/>
            </p:custDataLst>
          </p:nvPr>
        </p:nvSpPr>
        <p:spPr bwMode="ltGray">
          <a:xfrm>
            <a:off x="0" y="0"/>
            <a:ext cx="12700" cy="12700"/>
          </a:xfrm>
          <a:prstGeom prst="octagon">
            <a:avLst/>
          </a:prstGeom>
          <a:noFill/>
          <a:ln>
            <a:noFill/>
          </a:ln>
          <a:extLst>
            <a:ext uri="{909E8E84-426E-40DD-AFC4-6F175D3DCCD1}">
              <a14:hiddenFill xmlns:a14="http://schemas.microsoft.com/office/drawing/2010/main">
                <a:solidFill>
                  <a:schemeClr val="bg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Text Placeholder 17">
            <a:extLst>
              <a:ext uri="{FF2B5EF4-FFF2-40B4-BE49-F238E27FC236}">
                <a16:creationId xmlns:a16="http://schemas.microsoft.com/office/drawing/2014/main" id="{690F1D17-0478-7E46-B194-96F1D9A73358}"/>
              </a:ext>
            </a:extLst>
          </p:cNvPr>
          <p:cNvSpPr>
            <a:spLocks noGrp="1"/>
          </p:cNvSpPr>
          <p:nvPr>
            <p:ph type="body" sz="quarter" idx="16" hasCustomPrompt="1"/>
          </p:nvPr>
        </p:nvSpPr>
        <p:spPr bwMode="black">
          <a:xfrm>
            <a:off x="249582" y="116032"/>
            <a:ext cx="11612880" cy="3114060"/>
          </a:xfrm>
          <a:ln>
            <a:noFill/>
          </a:ln>
        </p:spPr>
        <p:txBody>
          <a:bodyPr/>
          <a:lstStyle>
            <a:lvl1pPr marL="0" indent="0">
              <a:lnSpc>
                <a:spcPct val="95000"/>
              </a:lnSpc>
              <a:buNone/>
              <a:defRPr sz="8000">
                <a:solidFill>
                  <a:schemeClr val="tx1"/>
                </a:solidFill>
                <a:latin typeface="+mj-lt"/>
              </a:defRPr>
            </a:lvl1pPr>
          </a:lstStyle>
          <a:p>
            <a:pPr lvl="0"/>
            <a:r>
              <a:rPr lang="en-US"/>
              <a:t>Thank You</a:t>
            </a:r>
          </a:p>
        </p:txBody>
      </p:sp>
      <p:cxnSp>
        <p:nvCxnSpPr>
          <p:cNvPr id="4" name="Straight Connector 3">
            <a:extLst>
              <a:ext uri="{FF2B5EF4-FFF2-40B4-BE49-F238E27FC236}">
                <a16:creationId xmlns:a16="http://schemas.microsoft.com/office/drawing/2014/main" id="{96AD1017-FE5C-470F-979A-B8E90BD767CE}"/>
              </a:ext>
            </a:extLst>
          </p:cNvPr>
          <p:cNvCxnSpPr>
            <a:cxnSpLocks/>
          </p:cNvCxnSpPr>
          <p:nvPr userDrawn="1"/>
        </p:nvCxnSpPr>
        <p:spPr bwMode="black">
          <a:xfrm>
            <a:off x="0" y="1353535"/>
            <a:ext cx="121920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6" name="logo">
            <a:extLst>
              <a:ext uri="{FF2B5EF4-FFF2-40B4-BE49-F238E27FC236}">
                <a16:creationId xmlns:a16="http://schemas.microsoft.com/office/drawing/2014/main" id="{F10EAB7B-87E2-481C-BCC7-ED1C587C1841}"/>
              </a:ext>
            </a:extLst>
          </p:cNvPr>
          <p:cNvSpPr>
            <a:spLocks noChangeAspect="1" noEditPoints="1"/>
          </p:cNvSpPr>
          <p:nvPr userDrawn="1"/>
        </p:nvSpPr>
        <p:spPr bwMode="gray">
          <a:xfrm>
            <a:off x="285242" y="5862684"/>
            <a:ext cx="722492" cy="722489"/>
          </a:xfrm>
          <a:custGeom>
            <a:avLst/>
            <a:gdLst>
              <a:gd name="T0" fmla="*/ 864 w 1728"/>
              <a:gd name="T1" fmla="*/ 1728 h 1728"/>
              <a:gd name="T2" fmla="*/ 838 w 1728"/>
              <a:gd name="T3" fmla="*/ 1728 h 1728"/>
              <a:gd name="T4" fmla="*/ 1015 w 1728"/>
              <a:gd name="T5" fmla="*/ 1243 h 1728"/>
              <a:gd name="T6" fmla="*/ 1258 w 1728"/>
              <a:gd name="T7" fmla="*/ 1243 h 1728"/>
              <a:gd name="T8" fmla="*/ 1362 w 1728"/>
              <a:gd name="T9" fmla="*/ 1170 h 1728"/>
              <a:gd name="T10" fmla="*/ 1554 w 1728"/>
              <a:gd name="T11" fmla="*/ 643 h 1728"/>
              <a:gd name="T12" fmla="*/ 1444 w 1728"/>
              <a:gd name="T13" fmla="*/ 487 h 1728"/>
              <a:gd name="T14" fmla="*/ 1107 w 1728"/>
              <a:gd name="T15" fmla="*/ 487 h 1728"/>
              <a:gd name="T16" fmla="*/ 824 w 1728"/>
              <a:gd name="T17" fmla="*/ 1264 h 1728"/>
              <a:gd name="T18" fmla="*/ 824 w 1728"/>
              <a:gd name="T19" fmla="*/ 1264 h 1728"/>
              <a:gd name="T20" fmla="*/ 664 w 1728"/>
              <a:gd name="T21" fmla="*/ 1705 h 1728"/>
              <a:gd name="T22" fmla="*/ 0 w 1728"/>
              <a:gd name="T23" fmla="*/ 864 h 1728"/>
              <a:gd name="T24" fmla="*/ 631 w 1728"/>
              <a:gd name="T25" fmla="*/ 32 h 1728"/>
              <a:gd name="T26" fmla="*/ 465 w 1728"/>
              <a:gd name="T27" fmla="*/ 487 h 1728"/>
              <a:gd name="T28" fmla="*/ 465 w 1728"/>
              <a:gd name="T29" fmla="*/ 487 h 1728"/>
              <a:gd name="T30" fmla="*/ 190 w 1728"/>
              <a:gd name="T31" fmla="*/ 1243 h 1728"/>
              <a:gd name="T32" fmla="*/ 373 w 1728"/>
              <a:gd name="T33" fmla="*/ 1243 h 1728"/>
              <a:gd name="T34" fmla="*/ 607 w 1728"/>
              <a:gd name="T35" fmla="*/ 600 h 1728"/>
              <a:gd name="T36" fmla="*/ 745 w 1728"/>
              <a:gd name="T37" fmla="*/ 600 h 1728"/>
              <a:gd name="T38" fmla="*/ 511 w 1728"/>
              <a:gd name="T39" fmla="*/ 1243 h 1728"/>
              <a:gd name="T40" fmla="*/ 694 w 1728"/>
              <a:gd name="T41" fmla="*/ 1243 h 1728"/>
              <a:gd name="T42" fmla="*/ 912 w 1728"/>
              <a:gd name="T43" fmla="*/ 643 h 1728"/>
              <a:gd name="T44" fmla="*/ 802 w 1728"/>
              <a:gd name="T45" fmla="*/ 487 h 1728"/>
              <a:gd name="T46" fmla="*/ 649 w 1728"/>
              <a:gd name="T47" fmla="*/ 487 h 1728"/>
              <a:gd name="T48" fmla="*/ 825 w 1728"/>
              <a:gd name="T49" fmla="*/ 1 h 1728"/>
              <a:gd name="T50" fmla="*/ 864 w 1728"/>
              <a:gd name="T51" fmla="*/ 0 h 1728"/>
              <a:gd name="T52" fmla="*/ 1728 w 1728"/>
              <a:gd name="T53" fmla="*/ 864 h 1728"/>
              <a:gd name="T54" fmla="*/ 864 w 1728"/>
              <a:gd name="T55" fmla="*/ 1728 h 1728"/>
              <a:gd name="T56" fmla="*/ 1387 w 1728"/>
              <a:gd name="T57" fmla="*/ 600 h 1728"/>
              <a:gd name="T58" fmla="*/ 1249 w 1728"/>
              <a:gd name="T59" fmla="*/ 600 h 1728"/>
              <a:gd name="T60" fmla="*/ 1057 w 1728"/>
              <a:gd name="T61" fmla="*/ 1129 h 1728"/>
              <a:gd name="T62" fmla="*/ 1194 w 1728"/>
              <a:gd name="T63" fmla="*/ 1129 h 1728"/>
              <a:gd name="T64" fmla="*/ 1387 w 1728"/>
              <a:gd name="T65" fmla="*/ 600 h 1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28" h="1728">
                <a:moveTo>
                  <a:pt x="864" y="1728"/>
                </a:moveTo>
                <a:cubicBezTo>
                  <a:pt x="856" y="1728"/>
                  <a:pt x="847" y="1728"/>
                  <a:pt x="838" y="1728"/>
                </a:cubicBezTo>
                <a:cubicBezTo>
                  <a:pt x="1015" y="1243"/>
                  <a:pt x="1015" y="1243"/>
                  <a:pt x="1015" y="1243"/>
                </a:cubicBezTo>
                <a:cubicBezTo>
                  <a:pt x="1258" y="1243"/>
                  <a:pt x="1258" y="1243"/>
                  <a:pt x="1258" y="1243"/>
                </a:cubicBezTo>
                <a:cubicBezTo>
                  <a:pt x="1301" y="1243"/>
                  <a:pt x="1347" y="1210"/>
                  <a:pt x="1362" y="1170"/>
                </a:cubicBezTo>
                <a:cubicBezTo>
                  <a:pt x="1554" y="643"/>
                  <a:pt x="1554" y="643"/>
                  <a:pt x="1554" y="643"/>
                </a:cubicBezTo>
                <a:cubicBezTo>
                  <a:pt x="1585" y="557"/>
                  <a:pt x="1536" y="487"/>
                  <a:pt x="1444" y="487"/>
                </a:cubicBezTo>
                <a:cubicBezTo>
                  <a:pt x="1107" y="487"/>
                  <a:pt x="1107" y="487"/>
                  <a:pt x="1107" y="487"/>
                </a:cubicBezTo>
                <a:cubicBezTo>
                  <a:pt x="824" y="1264"/>
                  <a:pt x="824" y="1264"/>
                  <a:pt x="824" y="1264"/>
                </a:cubicBezTo>
                <a:cubicBezTo>
                  <a:pt x="824" y="1264"/>
                  <a:pt x="824" y="1264"/>
                  <a:pt x="824" y="1264"/>
                </a:cubicBezTo>
                <a:cubicBezTo>
                  <a:pt x="664" y="1705"/>
                  <a:pt x="664" y="1705"/>
                  <a:pt x="664" y="1705"/>
                </a:cubicBezTo>
                <a:cubicBezTo>
                  <a:pt x="283" y="1614"/>
                  <a:pt x="0" y="1272"/>
                  <a:pt x="0" y="864"/>
                </a:cubicBezTo>
                <a:cubicBezTo>
                  <a:pt x="0" y="468"/>
                  <a:pt x="267" y="134"/>
                  <a:pt x="631" y="32"/>
                </a:cubicBezTo>
                <a:cubicBezTo>
                  <a:pt x="465" y="487"/>
                  <a:pt x="465" y="487"/>
                  <a:pt x="465" y="487"/>
                </a:cubicBezTo>
                <a:cubicBezTo>
                  <a:pt x="465" y="487"/>
                  <a:pt x="465" y="487"/>
                  <a:pt x="465" y="487"/>
                </a:cubicBezTo>
                <a:cubicBezTo>
                  <a:pt x="190" y="1243"/>
                  <a:pt x="190" y="1243"/>
                  <a:pt x="190" y="1243"/>
                </a:cubicBezTo>
                <a:cubicBezTo>
                  <a:pt x="373" y="1243"/>
                  <a:pt x="373" y="1243"/>
                  <a:pt x="373" y="1243"/>
                </a:cubicBezTo>
                <a:cubicBezTo>
                  <a:pt x="607" y="600"/>
                  <a:pt x="607" y="600"/>
                  <a:pt x="607" y="600"/>
                </a:cubicBezTo>
                <a:cubicBezTo>
                  <a:pt x="745" y="600"/>
                  <a:pt x="745" y="600"/>
                  <a:pt x="745" y="600"/>
                </a:cubicBezTo>
                <a:cubicBezTo>
                  <a:pt x="511" y="1243"/>
                  <a:pt x="511" y="1243"/>
                  <a:pt x="511" y="1243"/>
                </a:cubicBezTo>
                <a:cubicBezTo>
                  <a:pt x="694" y="1243"/>
                  <a:pt x="694" y="1243"/>
                  <a:pt x="694" y="1243"/>
                </a:cubicBezTo>
                <a:cubicBezTo>
                  <a:pt x="912" y="643"/>
                  <a:pt x="912" y="643"/>
                  <a:pt x="912" y="643"/>
                </a:cubicBezTo>
                <a:cubicBezTo>
                  <a:pt x="943" y="557"/>
                  <a:pt x="894" y="487"/>
                  <a:pt x="802" y="487"/>
                </a:cubicBezTo>
                <a:cubicBezTo>
                  <a:pt x="649" y="487"/>
                  <a:pt x="649" y="487"/>
                  <a:pt x="649" y="487"/>
                </a:cubicBezTo>
                <a:cubicBezTo>
                  <a:pt x="825" y="1"/>
                  <a:pt x="825" y="1"/>
                  <a:pt x="825" y="1"/>
                </a:cubicBezTo>
                <a:cubicBezTo>
                  <a:pt x="838" y="1"/>
                  <a:pt x="851" y="0"/>
                  <a:pt x="864" y="0"/>
                </a:cubicBezTo>
                <a:cubicBezTo>
                  <a:pt x="1341" y="0"/>
                  <a:pt x="1728" y="387"/>
                  <a:pt x="1728" y="864"/>
                </a:cubicBezTo>
                <a:cubicBezTo>
                  <a:pt x="1728" y="1341"/>
                  <a:pt x="1341" y="1728"/>
                  <a:pt x="864" y="1728"/>
                </a:cubicBezTo>
                <a:close/>
                <a:moveTo>
                  <a:pt x="1387" y="600"/>
                </a:moveTo>
                <a:cubicBezTo>
                  <a:pt x="1249" y="600"/>
                  <a:pt x="1249" y="600"/>
                  <a:pt x="1249" y="600"/>
                </a:cubicBezTo>
                <a:cubicBezTo>
                  <a:pt x="1057" y="1129"/>
                  <a:pt x="1057" y="1129"/>
                  <a:pt x="1057" y="1129"/>
                </a:cubicBezTo>
                <a:cubicBezTo>
                  <a:pt x="1194" y="1129"/>
                  <a:pt x="1194" y="1129"/>
                  <a:pt x="1194" y="1129"/>
                </a:cubicBezTo>
                <a:lnTo>
                  <a:pt x="1387" y="60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a:p>
        </p:txBody>
      </p:sp>
    </p:spTree>
    <p:extLst>
      <p:ext uri="{BB962C8B-B14F-4D97-AF65-F5344CB8AC3E}">
        <p14:creationId xmlns:p14="http://schemas.microsoft.com/office/powerpoint/2010/main" val="68514044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Logo ">
    <p:bg>
      <p:bgPr>
        <a:solidFill>
          <a:schemeClr val="bg2"/>
        </a:solidFill>
        <a:effectLst/>
      </p:bgPr>
    </p:bg>
    <p:spTree>
      <p:nvGrpSpPr>
        <p:cNvPr id="1" name=""/>
        <p:cNvGrpSpPr/>
        <p:nvPr/>
      </p:nvGrpSpPr>
      <p:grpSpPr>
        <a:xfrm>
          <a:off x="0" y="0"/>
          <a:ext cx="0" cy="0"/>
          <a:chOff x="0" y="0"/>
          <a:chExt cx="0" cy="0"/>
        </a:xfrm>
      </p:grpSpPr>
      <p:sp>
        <p:nvSpPr>
          <p:cNvPr id="4" name="logo">
            <a:extLst>
              <a:ext uri="{FF2B5EF4-FFF2-40B4-BE49-F238E27FC236}">
                <a16:creationId xmlns:a16="http://schemas.microsoft.com/office/drawing/2014/main" id="{484E96F8-EFE7-4607-AF1C-0FB4EC8B18A7}"/>
              </a:ext>
            </a:extLst>
          </p:cNvPr>
          <p:cNvSpPr>
            <a:spLocks noChangeAspect="1" noEditPoints="1"/>
          </p:cNvSpPr>
          <p:nvPr userDrawn="1"/>
        </p:nvSpPr>
        <p:spPr bwMode="gray">
          <a:xfrm>
            <a:off x="4275617" y="1602475"/>
            <a:ext cx="3646141" cy="3646134"/>
          </a:xfrm>
          <a:custGeom>
            <a:avLst/>
            <a:gdLst>
              <a:gd name="T0" fmla="*/ 864 w 1728"/>
              <a:gd name="T1" fmla="*/ 1728 h 1728"/>
              <a:gd name="T2" fmla="*/ 838 w 1728"/>
              <a:gd name="T3" fmla="*/ 1728 h 1728"/>
              <a:gd name="T4" fmla="*/ 1015 w 1728"/>
              <a:gd name="T5" fmla="*/ 1243 h 1728"/>
              <a:gd name="T6" fmla="*/ 1258 w 1728"/>
              <a:gd name="T7" fmla="*/ 1243 h 1728"/>
              <a:gd name="T8" fmla="*/ 1362 w 1728"/>
              <a:gd name="T9" fmla="*/ 1170 h 1728"/>
              <a:gd name="T10" fmla="*/ 1554 w 1728"/>
              <a:gd name="T11" fmla="*/ 643 h 1728"/>
              <a:gd name="T12" fmla="*/ 1444 w 1728"/>
              <a:gd name="T13" fmla="*/ 487 h 1728"/>
              <a:gd name="T14" fmla="*/ 1107 w 1728"/>
              <a:gd name="T15" fmla="*/ 487 h 1728"/>
              <a:gd name="T16" fmla="*/ 824 w 1728"/>
              <a:gd name="T17" fmla="*/ 1264 h 1728"/>
              <a:gd name="T18" fmla="*/ 824 w 1728"/>
              <a:gd name="T19" fmla="*/ 1264 h 1728"/>
              <a:gd name="T20" fmla="*/ 664 w 1728"/>
              <a:gd name="T21" fmla="*/ 1705 h 1728"/>
              <a:gd name="T22" fmla="*/ 0 w 1728"/>
              <a:gd name="T23" fmla="*/ 864 h 1728"/>
              <a:gd name="T24" fmla="*/ 631 w 1728"/>
              <a:gd name="T25" fmla="*/ 32 h 1728"/>
              <a:gd name="T26" fmla="*/ 465 w 1728"/>
              <a:gd name="T27" fmla="*/ 487 h 1728"/>
              <a:gd name="T28" fmla="*/ 465 w 1728"/>
              <a:gd name="T29" fmla="*/ 487 h 1728"/>
              <a:gd name="T30" fmla="*/ 190 w 1728"/>
              <a:gd name="T31" fmla="*/ 1243 h 1728"/>
              <a:gd name="T32" fmla="*/ 373 w 1728"/>
              <a:gd name="T33" fmla="*/ 1243 h 1728"/>
              <a:gd name="T34" fmla="*/ 607 w 1728"/>
              <a:gd name="T35" fmla="*/ 600 h 1728"/>
              <a:gd name="T36" fmla="*/ 745 w 1728"/>
              <a:gd name="T37" fmla="*/ 600 h 1728"/>
              <a:gd name="T38" fmla="*/ 511 w 1728"/>
              <a:gd name="T39" fmla="*/ 1243 h 1728"/>
              <a:gd name="T40" fmla="*/ 694 w 1728"/>
              <a:gd name="T41" fmla="*/ 1243 h 1728"/>
              <a:gd name="T42" fmla="*/ 912 w 1728"/>
              <a:gd name="T43" fmla="*/ 643 h 1728"/>
              <a:gd name="T44" fmla="*/ 802 w 1728"/>
              <a:gd name="T45" fmla="*/ 487 h 1728"/>
              <a:gd name="T46" fmla="*/ 649 w 1728"/>
              <a:gd name="T47" fmla="*/ 487 h 1728"/>
              <a:gd name="T48" fmla="*/ 825 w 1728"/>
              <a:gd name="T49" fmla="*/ 1 h 1728"/>
              <a:gd name="T50" fmla="*/ 864 w 1728"/>
              <a:gd name="T51" fmla="*/ 0 h 1728"/>
              <a:gd name="T52" fmla="*/ 1728 w 1728"/>
              <a:gd name="T53" fmla="*/ 864 h 1728"/>
              <a:gd name="T54" fmla="*/ 864 w 1728"/>
              <a:gd name="T55" fmla="*/ 1728 h 1728"/>
              <a:gd name="T56" fmla="*/ 1387 w 1728"/>
              <a:gd name="T57" fmla="*/ 600 h 1728"/>
              <a:gd name="T58" fmla="*/ 1249 w 1728"/>
              <a:gd name="T59" fmla="*/ 600 h 1728"/>
              <a:gd name="T60" fmla="*/ 1057 w 1728"/>
              <a:gd name="T61" fmla="*/ 1129 h 1728"/>
              <a:gd name="T62" fmla="*/ 1194 w 1728"/>
              <a:gd name="T63" fmla="*/ 1129 h 1728"/>
              <a:gd name="T64" fmla="*/ 1387 w 1728"/>
              <a:gd name="T65" fmla="*/ 600 h 1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28" h="1728">
                <a:moveTo>
                  <a:pt x="864" y="1728"/>
                </a:moveTo>
                <a:cubicBezTo>
                  <a:pt x="856" y="1728"/>
                  <a:pt x="847" y="1728"/>
                  <a:pt x="838" y="1728"/>
                </a:cubicBezTo>
                <a:cubicBezTo>
                  <a:pt x="1015" y="1243"/>
                  <a:pt x="1015" y="1243"/>
                  <a:pt x="1015" y="1243"/>
                </a:cubicBezTo>
                <a:cubicBezTo>
                  <a:pt x="1258" y="1243"/>
                  <a:pt x="1258" y="1243"/>
                  <a:pt x="1258" y="1243"/>
                </a:cubicBezTo>
                <a:cubicBezTo>
                  <a:pt x="1301" y="1243"/>
                  <a:pt x="1347" y="1210"/>
                  <a:pt x="1362" y="1170"/>
                </a:cubicBezTo>
                <a:cubicBezTo>
                  <a:pt x="1554" y="643"/>
                  <a:pt x="1554" y="643"/>
                  <a:pt x="1554" y="643"/>
                </a:cubicBezTo>
                <a:cubicBezTo>
                  <a:pt x="1585" y="557"/>
                  <a:pt x="1536" y="487"/>
                  <a:pt x="1444" y="487"/>
                </a:cubicBezTo>
                <a:cubicBezTo>
                  <a:pt x="1107" y="487"/>
                  <a:pt x="1107" y="487"/>
                  <a:pt x="1107" y="487"/>
                </a:cubicBezTo>
                <a:cubicBezTo>
                  <a:pt x="824" y="1264"/>
                  <a:pt x="824" y="1264"/>
                  <a:pt x="824" y="1264"/>
                </a:cubicBezTo>
                <a:cubicBezTo>
                  <a:pt x="824" y="1264"/>
                  <a:pt x="824" y="1264"/>
                  <a:pt x="824" y="1264"/>
                </a:cubicBezTo>
                <a:cubicBezTo>
                  <a:pt x="664" y="1705"/>
                  <a:pt x="664" y="1705"/>
                  <a:pt x="664" y="1705"/>
                </a:cubicBezTo>
                <a:cubicBezTo>
                  <a:pt x="283" y="1614"/>
                  <a:pt x="0" y="1272"/>
                  <a:pt x="0" y="864"/>
                </a:cubicBezTo>
                <a:cubicBezTo>
                  <a:pt x="0" y="468"/>
                  <a:pt x="267" y="134"/>
                  <a:pt x="631" y="32"/>
                </a:cubicBezTo>
                <a:cubicBezTo>
                  <a:pt x="465" y="487"/>
                  <a:pt x="465" y="487"/>
                  <a:pt x="465" y="487"/>
                </a:cubicBezTo>
                <a:cubicBezTo>
                  <a:pt x="465" y="487"/>
                  <a:pt x="465" y="487"/>
                  <a:pt x="465" y="487"/>
                </a:cubicBezTo>
                <a:cubicBezTo>
                  <a:pt x="190" y="1243"/>
                  <a:pt x="190" y="1243"/>
                  <a:pt x="190" y="1243"/>
                </a:cubicBezTo>
                <a:cubicBezTo>
                  <a:pt x="373" y="1243"/>
                  <a:pt x="373" y="1243"/>
                  <a:pt x="373" y="1243"/>
                </a:cubicBezTo>
                <a:cubicBezTo>
                  <a:pt x="607" y="600"/>
                  <a:pt x="607" y="600"/>
                  <a:pt x="607" y="600"/>
                </a:cubicBezTo>
                <a:cubicBezTo>
                  <a:pt x="745" y="600"/>
                  <a:pt x="745" y="600"/>
                  <a:pt x="745" y="600"/>
                </a:cubicBezTo>
                <a:cubicBezTo>
                  <a:pt x="511" y="1243"/>
                  <a:pt x="511" y="1243"/>
                  <a:pt x="511" y="1243"/>
                </a:cubicBezTo>
                <a:cubicBezTo>
                  <a:pt x="694" y="1243"/>
                  <a:pt x="694" y="1243"/>
                  <a:pt x="694" y="1243"/>
                </a:cubicBezTo>
                <a:cubicBezTo>
                  <a:pt x="912" y="643"/>
                  <a:pt x="912" y="643"/>
                  <a:pt x="912" y="643"/>
                </a:cubicBezTo>
                <a:cubicBezTo>
                  <a:pt x="943" y="557"/>
                  <a:pt x="894" y="487"/>
                  <a:pt x="802" y="487"/>
                </a:cubicBezTo>
                <a:cubicBezTo>
                  <a:pt x="649" y="487"/>
                  <a:pt x="649" y="487"/>
                  <a:pt x="649" y="487"/>
                </a:cubicBezTo>
                <a:cubicBezTo>
                  <a:pt x="825" y="1"/>
                  <a:pt x="825" y="1"/>
                  <a:pt x="825" y="1"/>
                </a:cubicBezTo>
                <a:cubicBezTo>
                  <a:pt x="838" y="1"/>
                  <a:pt x="851" y="0"/>
                  <a:pt x="864" y="0"/>
                </a:cubicBezTo>
                <a:cubicBezTo>
                  <a:pt x="1341" y="0"/>
                  <a:pt x="1728" y="387"/>
                  <a:pt x="1728" y="864"/>
                </a:cubicBezTo>
                <a:cubicBezTo>
                  <a:pt x="1728" y="1341"/>
                  <a:pt x="1341" y="1728"/>
                  <a:pt x="864" y="1728"/>
                </a:cubicBezTo>
                <a:close/>
                <a:moveTo>
                  <a:pt x="1387" y="600"/>
                </a:moveTo>
                <a:cubicBezTo>
                  <a:pt x="1249" y="600"/>
                  <a:pt x="1249" y="600"/>
                  <a:pt x="1249" y="600"/>
                </a:cubicBezTo>
                <a:cubicBezTo>
                  <a:pt x="1057" y="1129"/>
                  <a:pt x="1057" y="1129"/>
                  <a:pt x="1057" y="1129"/>
                </a:cubicBezTo>
                <a:cubicBezTo>
                  <a:pt x="1194" y="1129"/>
                  <a:pt x="1194" y="1129"/>
                  <a:pt x="1194" y="1129"/>
                </a:cubicBezTo>
                <a:lnTo>
                  <a:pt x="1387" y="60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a:p>
        </p:txBody>
      </p:sp>
    </p:spTree>
    <p:extLst>
      <p:ext uri="{BB962C8B-B14F-4D97-AF65-F5344CB8AC3E}">
        <p14:creationId xmlns:p14="http://schemas.microsoft.com/office/powerpoint/2010/main" val="14923266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Divider with Blue Background">
    <p:bg>
      <p:bgPr>
        <a:solidFill>
          <a:schemeClr val="bg2"/>
        </a:solidFill>
        <a:effectLst/>
      </p:bgPr>
    </p:bg>
    <p:spTree>
      <p:nvGrpSpPr>
        <p:cNvPr id="1" name=""/>
        <p:cNvGrpSpPr/>
        <p:nvPr/>
      </p:nvGrpSpPr>
      <p:grpSpPr>
        <a:xfrm>
          <a:off x="0" y="0"/>
          <a:ext cx="0" cy="0"/>
          <a:chOff x="0" y="0"/>
          <a:chExt cx="0" cy="0"/>
        </a:xfrm>
      </p:grpSpPr>
      <p:sp>
        <p:nvSpPr>
          <p:cNvPr id="3" name="Do not remove" hidden="1">
            <a:extLst>
              <a:ext uri="{FF2B5EF4-FFF2-40B4-BE49-F238E27FC236}">
                <a16:creationId xmlns:a16="http://schemas.microsoft.com/office/drawing/2014/main" id="{619F9BE7-01D9-4366-AAF4-C9A95F321B6F}"/>
              </a:ext>
            </a:extLst>
          </p:cNvPr>
          <p:cNvSpPr/>
          <p:nvPr userDrawn="1">
            <p:custDataLst>
              <p:tags r:id="rId1"/>
            </p:custDataLst>
          </p:nvPr>
        </p:nvSpPr>
        <p:spPr bwMode="ltGray">
          <a:xfrm>
            <a:off x="0" y="0"/>
            <a:ext cx="12700" cy="12700"/>
          </a:xfrm>
          <a:prstGeom prst="octagon">
            <a:avLst/>
          </a:prstGeom>
          <a:noFill/>
          <a:ln>
            <a:noFill/>
          </a:ln>
          <a:extLst>
            <a:ext uri="{909E8E84-426E-40DD-AFC4-6F175D3DCCD1}">
              <a14:hiddenFill xmlns:a14="http://schemas.microsoft.com/office/drawing/2010/main">
                <a:solidFill>
                  <a:schemeClr val="bg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Text Placeholder 17">
            <a:extLst>
              <a:ext uri="{FF2B5EF4-FFF2-40B4-BE49-F238E27FC236}">
                <a16:creationId xmlns:a16="http://schemas.microsoft.com/office/drawing/2014/main" id="{690F1D17-0478-7E46-B194-96F1D9A73358}"/>
              </a:ext>
            </a:extLst>
          </p:cNvPr>
          <p:cNvSpPr>
            <a:spLocks noGrp="1"/>
          </p:cNvSpPr>
          <p:nvPr>
            <p:ph type="body" sz="quarter" idx="16" hasCustomPrompt="1"/>
          </p:nvPr>
        </p:nvSpPr>
        <p:spPr bwMode="black">
          <a:xfrm>
            <a:off x="249583" y="3006309"/>
            <a:ext cx="11612880" cy="2607601"/>
          </a:xfrm>
          <a:ln>
            <a:noFill/>
          </a:ln>
        </p:spPr>
        <p:txBody>
          <a:bodyPr anchor="b" anchorCtr="0"/>
          <a:lstStyle>
            <a:lvl1pPr marL="0" indent="0">
              <a:lnSpc>
                <a:spcPct val="95000"/>
              </a:lnSpc>
              <a:buNone/>
              <a:defRPr sz="6000">
                <a:solidFill>
                  <a:schemeClr val="tx1"/>
                </a:solidFill>
                <a:latin typeface="+mj-lt"/>
              </a:defRPr>
            </a:lvl1pPr>
          </a:lstStyle>
          <a:p>
            <a:pPr lvl="0"/>
            <a:r>
              <a:rPr lang="en-US"/>
              <a:t>Section Divider with</a:t>
            </a:r>
            <a:br>
              <a:rPr lang="en-US"/>
            </a:br>
            <a:r>
              <a:rPr lang="en-US"/>
              <a:t>Carryover Copy</a:t>
            </a:r>
          </a:p>
        </p:txBody>
      </p:sp>
      <p:cxnSp>
        <p:nvCxnSpPr>
          <p:cNvPr id="6" name="Straight Connector 5">
            <a:extLst>
              <a:ext uri="{FF2B5EF4-FFF2-40B4-BE49-F238E27FC236}">
                <a16:creationId xmlns:a16="http://schemas.microsoft.com/office/drawing/2014/main" id="{F23CD728-6944-4B05-8B1E-5E869668F67E}"/>
              </a:ext>
            </a:extLst>
          </p:cNvPr>
          <p:cNvCxnSpPr>
            <a:cxnSpLocks/>
          </p:cNvCxnSpPr>
          <p:nvPr userDrawn="1"/>
        </p:nvCxnSpPr>
        <p:spPr bwMode="black">
          <a:xfrm>
            <a:off x="0" y="5574159"/>
            <a:ext cx="121920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7" name="logo">
            <a:extLst>
              <a:ext uri="{FF2B5EF4-FFF2-40B4-BE49-F238E27FC236}">
                <a16:creationId xmlns:a16="http://schemas.microsoft.com/office/drawing/2014/main" id="{11333140-C4C1-47FE-BCFF-E27A119C4B9B}"/>
              </a:ext>
            </a:extLst>
          </p:cNvPr>
          <p:cNvSpPr>
            <a:spLocks noChangeAspect="1" noEditPoints="1"/>
          </p:cNvSpPr>
          <p:nvPr userDrawn="1"/>
        </p:nvSpPr>
        <p:spPr bwMode="gray">
          <a:xfrm>
            <a:off x="11386100" y="4808020"/>
            <a:ext cx="536124" cy="536123"/>
          </a:xfrm>
          <a:custGeom>
            <a:avLst/>
            <a:gdLst>
              <a:gd name="T0" fmla="*/ 864 w 1728"/>
              <a:gd name="T1" fmla="*/ 1728 h 1728"/>
              <a:gd name="T2" fmla="*/ 838 w 1728"/>
              <a:gd name="T3" fmla="*/ 1728 h 1728"/>
              <a:gd name="T4" fmla="*/ 1015 w 1728"/>
              <a:gd name="T5" fmla="*/ 1243 h 1728"/>
              <a:gd name="T6" fmla="*/ 1258 w 1728"/>
              <a:gd name="T7" fmla="*/ 1243 h 1728"/>
              <a:gd name="T8" fmla="*/ 1362 w 1728"/>
              <a:gd name="T9" fmla="*/ 1170 h 1728"/>
              <a:gd name="T10" fmla="*/ 1554 w 1728"/>
              <a:gd name="T11" fmla="*/ 643 h 1728"/>
              <a:gd name="T12" fmla="*/ 1444 w 1728"/>
              <a:gd name="T13" fmla="*/ 487 h 1728"/>
              <a:gd name="T14" fmla="*/ 1107 w 1728"/>
              <a:gd name="T15" fmla="*/ 487 h 1728"/>
              <a:gd name="T16" fmla="*/ 824 w 1728"/>
              <a:gd name="T17" fmla="*/ 1264 h 1728"/>
              <a:gd name="T18" fmla="*/ 824 w 1728"/>
              <a:gd name="T19" fmla="*/ 1264 h 1728"/>
              <a:gd name="T20" fmla="*/ 664 w 1728"/>
              <a:gd name="T21" fmla="*/ 1705 h 1728"/>
              <a:gd name="T22" fmla="*/ 0 w 1728"/>
              <a:gd name="T23" fmla="*/ 864 h 1728"/>
              <a:gd name="T24" fmla="*/ 631 w 1728"/>
              <a:gd name="T25" fmla="*/ 32 h 1728"/>
              <a:gd name="T26" fmla="*/ 465 w 1728"/>
              <a:gd name="T27" fmla="*/ 487 h 1728"/>
              <a:gd name="T28" fmla="*/ 465 w 1728"/>
              <a:gd name="T29" fmla="*/ 487 h 1728"/>
              <a:gd name="T30" fmla="*/ 190 w 1728"/>
              <a:gd name="T31" fmla="*/ 1243 h 1728"/>
              <a:gd name="T32" fmla="*/ 373 w 1728"/>
              <a:gd name="T33" fmla="*/ 1243 h 1728"/>
              <a:gd name="T34" fmla="*/ 607 w 1728"/>
              <a:gd name="T35" fmla="*/ 600 h 1728"/>
              <a:gd name="T36" fmla="*/ 745 w 1728"/>
              <a:gd name="T37" fmla="*/ 600 h 1728"/>
              <a:gd name="T38" fmla="*/ 511 w 1728"/>
              <a:gd name="T39" fmla="*/ 1243 h 1728"/>
              <a:gd name="T40" fmla="*/ 694 w 1728"/>
              <a:gd name="T41" fmla="*/ 1243 h 1728"/>
              <a:gd name="T42" fmla="*/ 912 w 1728"/>
              <a:gd name="T43" fmla="*/ 643 h 1728"/>
              <a:gd name="T44" fmla="*/ 802 w 1728"/>
              <a:gd name="T45" fmla="*/ 487 h 1728"/>
              <a:gd name="T46" fmla="*/ 649 w 1728"/>
              <a:gd name="T47" fmla="*/ 487 h 1728"/>
              <a:gd name="T48" fmla="*/ 825 w 1728"/>
              <a:gd name="T49" fmla="*/ 1 h 1728"/>
              <a:gd name="T50" fmla="*/ 864 w 1728"/>
              <a:gd name="T51" fmla="*/ 0 h 1728"/>
              <a:gd name="T52" fmla="*/ 1728 w 1728"/>
              <a:gd name="T53" fmla="*/ 864 h 1728"/>
              <a:gd name="T54" fmla="*/ 864 w 1728"/>
              <a:gd name="T55" fmla="*/ 1728 h 1728"/>
              <a:gd name="T56" fmla="*/ 1387 w 1728"/>
              <a:gd name="T57" fmla="*/ 600 h 1728"/>
              <a:gd name="T58" fmla="*/ 1249 w 1728"/>
              <a:gd name="T59" fmla="*/ 600 h 1728"/>
              <a:gd name="T60" fmla="*/ 1057 w 1728"/>
              <a:gd name="T61" fmla="*/ 1129 h 1728"/>
              <a:gd name="T62" fmla="*/ 1194 w 1728"/>
              <a:gd name="T63" fmla="*/ 1129 h 1728"/>
              <a:gd name="T64" fmla="*/ 1387 w 1728"/>
              <a:gd name="T65" fmla="*/ 600 h 1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28" h="1728">
                <a:moveTo>
                  <a:pt x="864" y="1728"/>
                </a:moveTo>
                <a:cubicBezTo>
                  <a:pt x="856" y="1728"/>
                  <a:pt x="847" y="1728"/>
                  <a:pt x="838" y="1728"/>
                </a:cubicBezTo>
                <a:cubicBezTo>
                  <a:pt x="1015" y="1243"/>
                  <a:pt x="1015" y="1243"/>
                  <a:pt x="1015" y="1243"/>
                </a:cubicBezTo>
                <a:cubicBezTo>
                  <a:pt x="1258" y="1243"/>
                  <a:pt x="1258" y="1243"/>
                  <a:pt x="1258" y="1243"/>
                </a:cubicBezTo>
                <a:cubicBezTo>
                  <a:pt x="1301" y="1243"/>
                  <a:pt x="1347" y="1210"/>
                  <a:pt x="1362" y="1170"/>
                </a:cubicBezTo>
                <a:cubicBezTo>
                  <a:pt x="1554" y="643"/>
                  <a:pt x="1554" y="643"/>
                  <a:pt x="1554" y="643"/>
                </a:cubicBezTo>
                <a:cubicBezTo>
                  <a:pt x="1585" y="557"/>
                  <a:pt x="1536" y="487"/>
                  <a:pt x="1444" y="487"/>
                </a:cubicBezTo>
                <a:cubicBezTo>
                  <a:pt x="1107" y="487"/>
                  <a:pt x="1107" y="487"/>
                  <a:pt x="1107" y="487"/>
                </a:cubicBezTo>
                <a:cubicBezTo>
                  <a:pt x="824" y="1264"/>
                  <a:pt x="824" y="1264"/>
                  <a:pt x="824" y="1264"/>
                </a:cubicBezTo>
                <a:cubicBezTo>
                  <a:pt x="824" y="1264"/>
                  <a:pt x="824" y="1264"/>
                  <a:pt x="824" y="1264"/>
                </a:cubicBezTo>
                <a:cubicBezTo>
                  <a:pt x="664" y="1705"/>
                  <a:pt x="664" y="1705"/>
                  <a:pt x="664" y="1705"/>
                </a:cubicBezTo>
                <a:cubicBezTo>
                  <a:pt x="283" y="1614"/>
                  <a:pt x="0" y="1272"/>
                  <a:pt x="0" y="864"/>
                </a:cubicBezTo>
                <a:cubicBezTo>
                  <a:pt x="0" y="468"/>
                  <a:pt x="267" y="134"/>
                  <a:pt x="631" y="32"/>
                </a:cubicBezTo>
                <a:cubicBezTo>
                  <a:pt x="465" y="487"/>
                  <a:pt x="465" y="487"/>
                  <a:pt x="465" y="487"/>
                </a:cubicBezTo>
                <a:cubicBezTo>
                  <a:pt x="465" y="487"/>
                  <a:pt x="465" y="487"/>
                  <a:pt x="465" y="487"/>
                </a:cubicBezTo>
                <a:cubicBezTo>
                  <a:pt x="190" y="1243"/>
                  <a:pt x="190" y="1243"/>
                  <a:pt x="190" y="1243"/>
                </a:cubicBezTo>
                <a:cubicBezTo>
                  <a:pt x="373" y="1243"/>
                  <a:pt x="373" y="1243"/>
                  <a:pt x="373" y="1243"/>
                </a:cubicBezTo>
                <a:cubicBezTo>
                  <a:pt x="607" y="600"/>
                  <a:pt x="607" y="600"/>
                  <a:pt x="607" y="600"/>
                </a:cubicBezTo>
                <a:cubicBezTo>
                  <a:pt x="745" y="600"/>
                  <a:pt x="745" y="600"/>
                  <a:pt x="745" y="600"/>
                </a:cubicBezTo>
                <a:cubicBezTo>
                  <a:pt x="511" y="1243"/>
                  <a:pt x="511" y="1243"/>
                  <a:pt x="511" y="1243"/>
                </a:cubicBezTo>
                <a:cubicBezTo>
                  <a:pt x="694" y="1243"/>
                  <a:pt x="694" y="1243"/>
                  <a:pt x="694" y="1243"/>
                </a:cubicBezTo>
                <a:cubicBezTo>
                  <a:pt x="912" y="643"/>
                  <a:pt x="912" y="643"/>
                  <a:pt x="912" y="643"/>
                </a:cubicBezTo>
                <a:cubicBezTo>
                  <a:pt x="943" y="557"/>
                  <a:pt x="894" y="487"/>
                  <a:pt x="802" y="487"/>
                </a:cubicBezTo>
                <a:cubicBezTo>
                  <a:pt x="649" y="487"/>
                  <a:pt x="649" y="487"/>
                  <a:pt x="649" y="487"/>
                </a:cubicBezTo>
                <a:cubicBezTo>
                  <a:pt x="825" y="1"/>
                  <a:pt x="825" y="1"/>
                  <a:pt x="825" y="1"/>
                </a:cubicBezTo>
                <a:cubicBezTo>
                  <a:pt x="838" y="1"/>
                  <a:pt x="851" y="0"/>
                  <a:pt x="864" y="0"/>
                </a:cubicBezTo>
                <a:cubicBezTo>
                  <a:pt x="1341" y="0"/>
                  <a:pt x="1728" y="387"/>
                  <a:pt x="1728" y="864"/>
                </a:cubicBezTo>
                <a:cubicBezTo>
                  <a:pt x="1728" y="1341"/>
                  <a:pt x="1341" y="1728"/>
                  <a:pt x="864" y="1728"/>
                </a:cubicBezTo>
                <a:close/>
                <a:moveTo>
                  <a:pt x="1387" y="600"/>
                </a:moveTo>
                <a:cubicBezTo>
                  <a:pt x="1249" y="600"/>
                  <a:pt x="1249" y="600"/>
                  <a:pt x="1249" y="600"/>
                </a:cubicBezTo>
                <a:cubicBezTo>
                  <a:pt x="1057" y="1129"/>
                  <a:pt x="1057" y="1129"/>
                  <a:pt x="1057" y="1129"/>
                </a:cubicBezTo>
                <a:cubicBezTo>
                  <a:pt x="1194" y="1129"/>
                  <a:pt x="1194" y="1129"/>
                  <a:pt x="1194" y="1129"/>
                </a:cubicBezTo>
                <a:lnTo>
                  <a:pt x="1387" y="60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a:p>
        </p:txBody>
      </p:sp>
    </p:spTree>
    <p:extLst>
      <p:ext uri="{BB962C8B-B14F-4D97-AF65-F5344CB8AC3E}">
        <p14:creationId xmlns:p14="http://schemas.microsoft.com/office/powerpoint/2010/main" val="282787860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
        <p:nvSpPr>
          <p:cNvPr id="2" name="Do not remove" hidden="1">
            <a:extLst>
              <a:ext uri="{FF2B5EF4-FFF2-40B4-BE49-F238E27FC236}">
                <a16:creationId xmlns:a16="http://schemas.microsoft.com/office/drawing/2014/main" id="{13712B52-F4A1-4732-BF14-12E26AD6C38E}"/>
              </a:ext>
            </a:extLst>
          </p:cNvPr>
          <p:cNvSpPr/>
          <p:nvPr userDrawn="1">
            <p:custDataLst>
              <p:tags r:id="rId1"/>
            </p:custDataLst>
          </p:nvPr>
        </p:nvSpPr>
        <p:spPr bwMode="ltGray">
          <a:xfrm>
            <a:off x="0" y="0"/>
            <a:ext cx="12700" cy="12700"/>
          </a:xfrm>
          <a:prstGeom prst="octagon">
            <a:avLst/>
          </a:prstGeom>
          <a:noFill/>
          <a:ln>
            <a:noFill/>
          </a:ln>
          <a:extLst>
            <a:ext uri="{909E8E84-426E-40DD-AFC4-6F175D3DCCD1}">
              <a14:hiddenFill xmlns:a14="http://schemas.microsoft.com/office/drawing/2010/main">
                <a:solidFill>
                  <a:schemeClr val="bg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Slide Number Placeholder 6">
            <a:extLst>
              <a:ext uri="{FF2B5EF4-FFF2-40B4-BE49-F238E27FC236}">
                <a16:creationId xmlns:a16="http://schemas.microsoft.com/office/drawing/2014/main" id="{90B45F38-CFD5-466C-BE58-79F2F44D79E6}"/>
              </a:ext>
            </a:extLst>
          </p:cNvPr>
          <p:cNvSpPr>
            <a:spLocks noGrp="1"/>
          </p:cNvSpPr>
          <p:nvPr>
            <p:ph type="sldNum" sz="quarter" idx="12"/>
          </p:nvPr>
        </p:nvSpPr>
        <p:spPr>
          <a:xfrm>
            <a:off x="298450" y="6457053"/>
            <a:ext cx="252409" cy="153888"/>
          </a:xfrm>
          <a:prstGeom prst="rect">
            <a:avLst/>
          </a:prstGeom>
        </p:spPr>
        <p:txBody>
          <a:bodyPr lIns="0" tIns="0" rIns="0" bIns="0" anchor="ctr" anchorCtr="0">
            <a:spAutoFit/>
          </a:bodyPr>
          <a:lstStyle>
            <a:lvl1pPr>
              <a:defRPr sz="1000">
                <a:latin typeface="+mn-lt"/>
              </a:defRPr>
            </a:lvl1pPr>
          </a:lstStyle>
          <a:p>
            <a:pPr algn="l"/>
            <a:fld id="{7EAD36D4-32FF-544B-9EC2-1F035E0F636E}" type="slidenum">
              <a:rPr lang="en-US" smtClean="0">
                <a:solidFill>
                  <a:schemeClr val="tx1"/>
                </a:solidFill>
              </a:rPr>
              <a:pPr algn="l"/>
              <a:t>‹#›</a:t>
            </a:fld>
            <a:endParaRPr lang="en-US">
              <a:solidFill>
                <a:schemeClr val="tx1"/>
              </a:solidFill>
            </a:endParaRPr>
          </a:p>
        </p:txBody>
      </p:sp>
    </p:spTree>
    <p:extLst>
      <p:ext uri="{BB962C8B-B14F-4D97-AF65-F5344CB8AC3E}">
        <p14:creationId xmlns:p14="http://schemas.microsoft.com/office/powerpoint/2010/main" val="304948920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Title Slide">
    <p:bg bwMode="ltGray">
      <p:bgRef idx="1001">
        <a:schemeClr val="bg1"/>
      </p:bgRef>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4DB72BAB-F910-47FF-B185-2229E16BCD18}"/>
              </a:ext>
            </a:extLst>
          </p:cNvPr>
          <p:cNvGraphicFramePr>
            <a:graphicFrameLocks noChangeAspect="1"/>
          </p:cNvGraphicFramePr>
          <p:nvPr userDrawn="1">
            <p:custDataLst>
              <p:tags r:id="rId1"/>
            </p:custDataLst>
            <p:extLst>
              <p:ext uri="{D42A27DB-BD31-4B8C-83A1-F6EECF244321}">
                <p14:modId xmlns:p14="http://schemas.microsoft.com/office/powerpoint/2010/main" val="1189450658"/>
              </p:ext>
            </p:extLst>
          </p:nvPr>
        </p:nvGraphicFramePr>
        <p:xfrm>
          <a:off x="1589"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3" name="Object 2" hidden="1">
                        <a:extLst>
                          <a:ext uri="{FF2B5EF4-FFF2-40B4-BE49-F238E27FC236}">
                            <a16:creationId xmlns:a16="http://schemas.microsoft.com/office/drawing/2014/main" id="{4DB72BAB-F910-47FF-B185-2229E16BCD18}"/>
                          </a:ext>
                        </a:extLst>
                      </p:cNvPr>
                      <p:cNvPicPr/>
                      <p:nvPr/>
                    </p:nvPicPr>
                    <p:blipFill>
                      <a:blip r:embed="rId4"/>
                      <a:stretch>
                        <a:fillRect/>
                      </a:stretch>
                    </p:blipFill>
                    <p:spPr>
                      <a:xfrm>
                        <a:off x="1589" y="1588"/>
                        <a:ext cx="1588" cy="1588"/>
                      </a:xfrm>
                      <a:prstGeom prst="rect">
                        <a:avLst/>
                      </a:prstGeom>
                    </p:spPr>
                  </p:pic>
                </p:oleObj>
              </mc:Fallback>
            </mc:AlternateContent>
          </a:graphicData>
        </a:graphic>
      </p:graphicFrame>
      <p:sp>
        <p:nvSpPr>
          <p:cNvPr id="10" name="logo">
            <a:extLst>
              <a:ext uri="{FF2B5EF4-FFF2-40B4-BE49-F238E27FC236}">
                <a16:creationId xmlns:a16="http://schemas.microsoft.com/office/drawing/2014/main" id="{2144D79C-EC9B-7E48-B133-D2D2642C256A}"/>
              </a:ext>
            </a:extLst>
          </p:cNvPr>
          <p:cNvSpPr>
            <a:spLocks noChangeAspect="1" noEditPoints="1"/>
          </p:cNvSpPr>
          <p:nvPr userDrawn="1"/>
        </p:nvSpPr>
        <p:spPr bwMode="black">
          <a:xfrm>
            <a:off x="708621" y="607610"/>
            <a:ext cx="812800" cy="812588"/>
          </a:xfrm>
          <a:custGeom>
            <a:avLst/>
            <a:gdLst>
              <a:gd name="T0" fmla="*/ 864 w 1728"/>
              <a:gd name="T1" fmla="*/ 1728 h 1728"/>
              <a:gd name="T2" fmla="*/ 838 w 1728"/>
              <a:gd name="T3" fmla="*/ 1728 h 1728"/>
              <a:gd name="T4" fmla="*/ 1015 w 1728"/>
              <a:gd name="T5" fmla="*/ 1243 h 1728"/>
              <a:gd name="T6" fmla="*/ 1258 w 1728"/>
              <a:gd name="T7" fmla="*/ 1243 h 1728"/>
              <a:gd name="T8" fmla="*/ 1362 w 1728"/>
              <a:gd name="T9" fmla="*/ 1170 h 1728"/>
              <a:gd name="T10" fmla="*/ 1554 w 1728"/>
              <a:gd name="T11" fmla="*/ 643 h 1728"/>
              <a:gd name="T12" fmla="*/ 1444 w 1728"/>
              <a:gd name="T13" fmla="*/ 487 h 1728"/>
              <a:gd name="T14" fmla="*/ 1107 w 1728"/>
              <a:gd name="T15" fmla="*/ 487 h 1728"/>
              <a:gd name="T16" fmla="*/ 824 w 1728"/>
              <a:gd name="T17" fmla="*/ 1264 h 1728"/>
              <a:gd name="T18" fmla="*/ 824 w 1728"/>
              <a:gd name="T19" fmla="*/ 1264 h 1728"/>
              <a:gd name="T20" fmla="*/ 664 w 1728"/>
              <a:gd name="T21" fmla="*/ 1705 h 1728"/>
              <a:gd name="T22" fmla="*/ 0 w 1728"/>
              <a:gd name="T23" fmla="*/ 864 h 1728"/>
              <a:gd name="T24" fmla="*/ 631 w 1728"/>
              <a:gd name="T25" fmla="*/ 32 h 1728"/>
              <a:gd name="T26" fmla="*/ 465 w 1728"/>
              <a:gd name="T27" fmla="*/ 487 h 1728"/>
              <a:gd name="T28" fmla="*/ 465 w 1728"/>
              <a:gd name="T29" fmla="*/ 487 h 1728"/>
              <a:gd name="T30" fmla="*/ 190 w 1728"/>
              <a:gd name="T31" fmla="*/ 1243 h 1728"/>
              <a:gd name="T32" fmla="*/ 373 w 1728"/>
              <a:gd name="T33" fmla="*/ 1243 h 1728"/>
              <a:gd name="T34" fmla="*/ 607 w 1728"/>
              <a:gd name="T35" fmla="*/ 600 h 1728"/>
              <a:gd name="T36" fmla="*/ 745 w 1728"/>
              <a:gd name="T37" fmla="*/ 600 h 1728"/>
              <a:gd name="T38" fmla="*/ 511 w 1728"/>
              <a:gd name="T39" fmla="*/ 1243 h 1728"/>
              <a:gd name="T40" fmla="*/ 694 w 1728"/>
              <a:gd name="T41" fmla="*/ 1243 h 1728"/>
              <a:gd name="T42" fmla="*/ 912 w 1728"/>
              <a:gd name="T43" fmla="*/ 643 h 1728"/>
              <a:gd name="T44" fmla="*/ 802 w 1728"/>
              <a:gd name="T45" fmla="*/ 487 h 1728"/>
              <a:gd name="T46" fmla="*/ 649 w 1728"/>
              <a:gd name="T47" fmla="*/ 487 h 1728"/>
              <a:gd name="T48" fmla="*/ 825 w 1728"/>
              <a:gd name="T49" fmla="*/ 1 h 1728"/>
              <a:gd name="T50" fmla="*/ 864 w 1728"/>
              <a:gd name="T51" fmla="*/ 0 h 1728"/>
              <a:gd name="T52" fmla="*/ 1728 w 1728"/>
              <a:gd name="T53" fmla="*/ 864 h 1728"/>
              <a:gd name="T54" fmla="*/ 864 w 1728"/>
              <a:gd name="T55" fmla="*/ 1728 h 1728"/>
              <a:gd name="T56" fmla="*/ 1387 w 1728"/>
              <a:gd name="T57" fmla="*/ 600 h 1728"/>
              <a:gd name="T58" fmla="*/ 1249 w 1728"/>
              <a:gd name="T59" fmla="*/ 600 h 1728"/>
              <a:gd name="T60" fmla="*/ 1057 w 1728"/>
              <a:gd name="T61" fmla="*/ 1129 h 1728"/>
              <a:gd name="T62" fmla="*/ 1194 w 1728"/>
              <a:gd name="T63" fmla="*/ 1129 h 1728"/>
              <a:gd name="T64" fmla="*/ 1387 w 1728"/>
              <a:gd name="T65" fmla="*/ 600 h 1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28" h="1728">
                <a:moveTo>
                  <a:pt x="864" y="1728"/>
                </a:moveTo>
                <a:cubicBezTo>
                  <a:pt x="856" y="1728"/>
                  <a:pt x="847" y="1728"/>
                  <a:pt x="838" y="1728"/>
                </a:cubicBezTo>
                <a:cubicBezTo>
                  <a:pt x="1015" y="1243"/>
                  <a:pt x="1015" y="1243"/>
                  <a:pt x="1015" y="1243"/>
                </a:cubicBezTo>
                <a:cubicBezTo>
                  <a:pt x="1258" y="1243"/>
                  <a:pt x="1258" y="1243"/>
                  <a:pt x="1258" y="1243"/>
                </a:cubicBezTo>
                <a:cubicBezTo>
                  <a:pt x="1301" y="1243"/>
                  <a:pt x="1347" y="1210"/>
                  <a:pt x="1362" y="1170"/>
                </a:cubicBezTo>
                <a:cubicBezTo>
                  <a:pt x="1554" y="643"/>
                  <a:pt x="1554" y="643"/>
                  <a:pt x="1554" y="643"/>
                </a:cubicBezTo>
                <a:cubicBezTo>
                  <a:pt x="1585" y="557"/>
                  <a:pt x="1536" y="487"/>
                  <a:pt x="1444" y="487"/>
                </a:cubicBezTo>
                <a:cubicBezTo>
                  <a:pt x="1107" y="487"/>
                  <a:pt x="1107" y="487"/>
                  <a:pt x="1107" y="487"/>
                </a:cubicBezTo>
                <a:cubicBezTo>
                  <a:pt x="824" y="1264"/>
                  <a:pt x="824" y="1264"/>
                  <a:pt x="824" y="1264"/>
                </a:cubicBezTo>
                <a:cubicBezTo>
                  <a:pt x="824" y="1264"/>
                  <a:pt x="824" y="1264"/>
                  <a:pt x="824" y="1264"/>
                </a:cubicBezTo>
                <a:cubicBezTo>
                  <a:pt x="664" y="1705"/>
                  <a:pt x="664" y="1705"/>
                  <a:pt x="664" y="1705"/>
                </a:cubicBezTo>
                <a:cubicBezTo>
                  <a:pt x="283" y="1614"/>
                  <a:pt x="0" y="1272"/>
                  <a:pt x="0" y="864"/>
                </a:cubicBezTo>
                <a:cubicBezTo>
                  <a:pt x="0" y="468"/>
                  <a:pt x="267" y="134"/>
                  <a:pt x="631" y="32"/>
                </a:cubicBezTo>
                <a:cubicBezTo>
                  <a:pt x="465" y="487"/>
                  <a:pt x="465" y="487"/>
                  <a:pt x="465" y="487"/>
                </a:cubicBezTo>
                <a:cubicBezTo>
                  <a:pt x="465" y="487"/>
                  <a:pt x="465" y="487"/>
                  <a:pt x="465" y="487"/>
                </a:cubicBezTo>
                <a:cubicBezTo>
                  <a:pt x="190" y="1243"/>
                  <a:pt x="190" y="1243"/>
                  <a:pt x="190" y="1243"/>
                </a:cubicBezTo>
                <a:cubicBezTo>
                  <a:pt x="373" y="1243"/>
                  <a:pt x="373" y="1243"/>
                  <a:pt x="373" y="1243"/>
                </a:cubicBezTo>
                <a:cubicBezTo>
                  <a:pt x="607" y="600"/>
                  <a:pt x="607" y="600"/>
                  <a:pt x="607" y="600"/>
                </a:cubicBezTo>
                <a:cubicBezTo>
                  <a:pt x="745" y="600"/>
                  <a:pt x="745" y="600"/>
                  <a:pt x="745" y="600"/>
                </a:cubicBezTo>
                <a:cubicBezTo>
                  <a:pt x="511" y="1243"/>
                  <a:pt x="511" y="1243"/>
                  <a:pt x="511" y="1243"/>
                </a:cubicBezTo>
                <a:cubicBezTo>
                  <a:pt x="694" y="1243"/>
                  <a:pt x="694" y="1243"/>
                  <a:pt x="694" y="1243"/>
                </a:cubicBezTo>
                <a:cubicBezTo>
                  <a:pt x="912" y="643"/>
                  <a:pt x="912" y="643"/>
                  <a:pt x="912" y="643"/>
                </a:cubicBezTo>
                <a:cubicBezTo>
                  <a:pt x="943" y="557"/>
                  <a:pt x="894" y="487"/>
                  <a:pt x="802" y="487"/>
                </a:cubicBezTo>
                <a:cubicBezTo>
                  <a:pt x="649" y="487"/>
                  <a:pt x="649" y="487"/>
                  <a:pt x="649" y="487"/>
                </a:cubicBezTo>
                <a:cubicBezTo>
                  <a:pt x="825" y="1"/>
                  <a:pt x="825" y="1"/>
                  <a:pt x="825" y="1"/>
                </a:cubicBezTo>
                <a:cubicBezTo>
                  <a:pt x="838" y="1"/>
                  <a:pt x="851" y="0"/>
                  <a:pt x="864" y="0"/>
                </a:cubicBezTo>
                <a:cubicBezTo>
                  <a:pt x="1341" y="0"/>
                  <a:pt x="1728" y="387"/>
                  <a:pt x="1728" y="864"/>
                </a:cubicBezTo>
                <a:cubicBezTo>
                  <a:pt x="1728" y="1341"/>
                  <a:pt x="1341" y="1728"/>
                  <a:pt x="864" y="1728"/>
                </a:cubicBezTo>
                <a:close/>
                <a:moveTo>
                  <a:pt x="1387" y="600"/>
                </a:moveTo>
                <a:cubicBezTo>
                  <a:pt x="1249" y="600"/>
                  <a:pt x="1249" y="600"/>
                  <a:pt x="1249" y="600"/>
                </a:cubicBezTo>
                <a:cubicBezTo>
                  <a:pt x="1057" y="1129"/>
                  <a:pt x="1057" y="1129"/>
                  <a:pt x="1057" y="1129"/>
                </a:cubicBezTo>
                <a:cubicBezTo>
                  <a:pt x="1194" y="1129"/>
                  <a:pt x="1194" y="1129"/>
                  <a:pt x="1194" y="1129"/>
                </a:cubicBezTo>
                <a:lnTo>
                  <a:pt x="1387" y="60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sz="1800"/>
          </a:p>
        </p:txBody>
      </p:sp>
      <p:sp>
        <p:nvSpPr>
          <p:cNvPr id="19" name="Title 1">
            <a:extLst>
              <a:ext uri="{FF2B5EF4-FFF2-40B4-BE49-F238E27FC236}">
                <a16:creationId xmlns:a16="http://schemas.microsoft.com/office/drawing/2014/main" id="{9E32D6F1-6242-4094-BCEB-9D4EF3151933}"/>
              </a:ext>
            </a:extLst>
          </p:cNvPr>
          <p:cNvSpPr>
            <a:spLocks noGrp="1"/>
          </p:cNvSpPr>
          <p:nvPr>
            <p:ph type="ctrTitle" hasCustomPrompt="1"/>
          </p:nvPr>
        </p:nvSpPr>
        <p:spPr>
          <a:xfrm>
            <a:off x="702564" y="2763520"/>
            <a:ext cx="10843156" cy="1554480"/>
          </a:xfrm>
        </p:spPr>
        <p:txBody>
          <a:bodyPr vert="horz" anchor="b"/>
          <a:lstStyle>
            <a:lvl1pPr algn="l">
              <a:defRPr sz="5800" cap="none" spc="-100" baseline="0">
                <a:solidFill>
                  <a:schemeClr val="tx1"/>
                </a:solidFill>
                <a:latin typeface="+mn-lt"/>
              </a:defRPr>
            </a:lvl1pPr>
          </a:lstStyle>
          <a:p>
            <a:r>
              <a:rPr lang="en-US"/>
              <a:t>Click to edit title</a:t>
            </a:r>
            <a:endParaRPr/>
          </a:p>
        </p:txBody>
      </p:sp>
      <p:sp>
        <p:nvSpPr>
          <p:cNvPr id="20" name="Subtitle 2">
            <a:extLst>
              <a:ext uri="{FF2B5EF4-FFF2-40B4-BE49-F238E27FC236}">
                <a16:creationId xmlns:a16="http://schemas.microsoft.com/office/drawing/2014/main" id="{A3DA31C4-FF6A-4D87-A24D-D598631AB23D}"/>
              </a:ext>
            </a:extLst>
          </p:cNvPr>
          <p:cNvSpPr>
            <a:spLocks noGrp="1"/>
          </p:cNvSpPr>
          <p:nvPr>
            <p:ph type="subTitle" idx="1" hasCustomPrompt="1"/>
          </p:nvPr>
        </p:nvSpPr>
        <p:spPr>
          <a:xfrm>
            <a:off x="702564" y="4419600"/>
            <a:ext cx="10843156" cy="347994"/>
          </a:xfrm>
        </p:spPr>
        <p:txBody>
          <a:bodyPr>
            <a:noAutofit/>
          </a:bodyPr>
          <a:lstStyle>
            <a:lvl1pPr marL="0" indent="0" algn="l">
              <a:spcBef>
                <a:spcPts val="600"/>
              </a:spcBef>
              <a:buNone/>
              <a:defRPr sz="24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Presenter’s Name</a:t>
            </a:r>
          </a:p>
        </p:txBody>
      </p:sp>
      <p:sp>
        <p:nvSpPr>
          <p:cNvPr id="23" name="Text Placeholder 15">
            <a:extLst>
              <a:ext uri="{FF2B5EF4-FFF2-40B4-BE49-F238E27FC236}">
                <a16:creationId xmlns:a16="http://schemas.microsoft.com/office/drawing/2014/main" id="{7B34629F-3F45-4873-8441-8567EE87F848}"/>
              </a:ext>
            </a:extLst>
          </p:cNvPr>
          <p:cNvSpPr>
            <a:spLocks noGrp="1"/>
          </p:cNvSpPr>
          <p:nvPr>
            <p:ph type="body" sz="quarter" idx="13" hasCustomPrompt="1"/>
          </p:nvPr>
        </p:nvSpPr>
        <p:spPr>
          <a:xfrm>
            <a:off x="702721" y="4836980"/>
            <a:ext cx="10842846" cy="249299"/>
          </a:xfrm>
        </p:spPr>
        <p:txBody>
          <a:bodyPr>
            <a:noAutofit/>
          </a:bodyPr>
          <a:lstStyle>
            <a:lvl1pPr marL="0" indent="0">
              <a:buNone/>
              <a:defRPr>
                <a:solidFill>
                  <a:schemeClr val="tx1"/>
                </a:solidFill>
              </a:defRPr>
            </a:lvl1pPr>
          </a:lstStyle>
          <a:p>
            <a:pPr lvl="0"/>
            <a:r>
              <a:rPr lang="en-US"/>
              <a:t>Presenter’s Title</a:t>
            </a:r>
          </a:p>
        </p:txBody>
      </p:sp>
    </p:spTree>
    <p:extLst>
      <p:ext uri="{BB962C8B-B14F-4D97-AF65-F5344CB8AC3E}">
        <p14:creationId xmlns:p14="http://schemas.microsoft.com/office/powerpoint/2010/main" val="2055652287"/>
      </p:ext>
    </p:extLst>
  </p:cSld>
  <p:clrMapOvr>
    <a:overrideClrMapping bg1="lt1" tx1="dk1" bg2="lt2" tx2="dk2" accent1="accent1" accent2="accent2" accent3="accent3" accent4="accent4" accent5="accent5" accent6="accent6" hlink="hlink" folHlink="folHlink"/>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Title with Half Picture">
    <p:bg bwMode="ltGray">
      <p:bgRef idx="1001">
        <a:schemeClr val="bg1"/>
      </p:bgRef>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0548265F-FD83-4196-BF38-A96BA43727D4}"/>
              </a:ext>
            </a:extLst>
          </p:cNvPr>
          <p:cNvGraphicFramePr>
            <a:graphicFrameLocks noChangeAspect="1"/>
          </p:cNvGraphicFramePr>
          <p:nvPr userDrawn="1">
            <p:custDataLst>
              <p:tags r:id="rId1"/>
            </p:custDataLst>
            <p:extLst>
              <p:ext uri="{D42A27DB-BD31-4B8C-83A1-F6EECF244321}">
                <p14:modId xmlns:p14="http://schemas.microsoft.com/office/powerpoint/2010/main" val="19257143"/>
              </p:ext>
            </p:extLst>
          </p:nvPr>
        </p:nvGraphicFramePr>
        <p:xfrm>
          <a:off x="1589"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3" name="Object 2" hidden="1">
                        <a:extLst>
                          <a:ext uri="{FF2B5EF4-FFF2-40B4-BE49-F238E27FC236}">
                            <a16:creationId xmlns:a16="http://schemas.microsoft.com/office/drawing/2014/main" id="{0548265F-FD83-4196-BF38-A96BA43727D4}"/>
                          </a:ext>
                        </a:extLst>
                      </p:cNvPr>
                      <p:cNvPicPr/>
                      <p:nvPr/>
                    </p:nvPicPr>
                    <p:blipFill>
                      <a:blip r:embed="rId4"/>
                      <a:stretch>
                        <a:fillRect/>
                      </a:stretch>
                    </p:blipFill>
                    <p:spPr>
                      <a:xfrm>
                        <a:off x="1589" y="1588"/>
                        <a:ext cx="1588" cy="1588"/>
                      </a:xfrm>
                      <a:prstGeom prst="rect">
                        <a:avLst/>
                      </a:prstGeom>
                    </p:spPr>
                  </p:pic>
                </p:oleObj>
              </mc:Fallback>
            </mc:AlternateContent>
          </a:graphicData>
        </a:graphic>
      </p:graphicFrame>
      <p:sp>
        <p:nvSpPr>
          <p:cNvPr id="9" name="Picture Placeholder 2">
            <a:extLst>
              <a:ext uri="{FF2B5EF4-FFF2-40B4-BE49-F238E27FC236}">
                <a16:creationId xmlns:a16="http://schemas.microsoft.com/office/drawing/2014/main" id="{F804369D-F52C-44A5-97DC-DEF37445FA81}"/>
              </a:ext>
            </a:extLst>
          </p:cNvPr>
          <p:cNvSpPr>
            <a:spLocks noGrp="1"/>
          </p:cNvSpPr>
          <p:nvPr>
            <p:ph type="pic" idx="15"/>
          </p:nvPr>
        </p:nvSpPr>
        <p:spPr>
          <a:xfrm>
            <a:off x="6095990" y="-1"/>
            <a:ext cx="6096011" cy="6858001"/>
          </a:xfrm>
          <a:solidFill>
            <a:schemeClr val="bg1">
              <a:lumMod val="85000"/>
            </a:schemeClr>
          </a:solidFill>
        </p:spPr>
        <p:txBody>
          <a:bodyPr tIns="457200">
            <a:noAutofit/>
          </a:bodyPr>
          <a:lstStyle>
            <a:lvl1pPr marL="0" indent="0" algn="ctr">
              <a:buNone/>
              <a:defRPr sz="1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42" name="logo">
            <a:extLst>
              <a:ext uri="{FF2B5EF4-FFF2-40B4-BE49-F238E27FC236}">
                <a16:creationId xmlns:a16="http://schemas.microsoft.com/office/drawing/2014/main" id="{65873165-8C90-4054-8DCE-2B0DEE4589B9}"/>
              </a:ext>
            </a:extLst>
          </p:cNvPr>
          <p:cNvSpPr>
            <a:spLocks noChangeAspect="1" noEditPoints="1"/>
          </p:cNvSpPr>
          <p:nvPr userDrawn="1"/>
        </p:nvSpPr>
        <p:spPr bwMode="black">
          <a:xfrm>
            <a:off x="708621" y="607610"/>
            <a:ext cx="812800" cy="812588"/>
          </a:xfrm>
          <a:custGeom>
            <a:avLst/>
            <a:gdLst>
              <a:gd name="T0" fmla="*/ 864 w 1728"/>
              <a:gd name="T1" fmla="*/ 1728 h 1728"/>
              <a:gd name="T2" fmla="*/ 838 w 1728"/>
              <a:gd name="T3" fmla="*/ 1728 h 1728"/>
              <a:gd name="T4" fmla="*/ 1015 w 1728"/>
              <a:gd name="T5" fmla="*/ 1243 h 1728"/>
              <a:gd name="T6" fmla="*/ 1258 w 1728"/>
              <a:gd name="T7" fmla="*/ 1243 h 1728"/>
              <a:gd name="T8" fmla="*/ 1362 w 1728"/>
              <a:gd name="T9" fmla="*/ 1170 h 1728"/>
              <a:gd name="T10" fmla="*/ 1554 w 1728"/>
              <a:gd name="T11" fmla="*/ 643 h 1728"/>
              <a:gd name="T12" fmla="*/ 1444 w 1728"/>
              <a:gd name="T13" fmla="*/ 487 h 1728"/>
              <a:gd name="T14" fmla="*/ 1107 w 1728"/>
              <a:gd name="T15" fmla="*/ 487 h 1728"/>
              <a:gd name="T16" fmla="*/ 824 w 1728"/>
              <a:gd name="T17" fmla="*/ 1264 h 1728"/>
              <a:gd name="T18" fmla="*/ 824 w 1728"/>
              <a:gd name="T19" fmla="*/ 1264 h 1728"/>
              <a:gd name="T20" fmla="*/ 664 w 1728"/>
              <a:gd name="T21" fmla="*/ 1705 h 1728"/>
              <a:gd name="T22" fmla="*/ 0 w 1728"/>
              <a:gd name="T23" fmla="*/ 864 h 1728"/>
              <a:gd name="T24" fmla="*/ 631 w 1728"/>
              <a:gd name="T25" fmla="*/ 32 h 1728"/>
              <a:gd name="T26" fmla="*/ 465 w 1728"/>
              <a:gd name="T27" fmla="*/ 487 h 1728"/>
              <a:gd name="T28" fmla="*/ 465 w 1728"/>
              <a:gd name="T29" fmla="*/ 487 h 1728"/>
              <a:gd name="T30" fmla="*/ 190 w 1728"/>
              <a:gd name="T31" fmla="*/ 1243 h 1728"/>
              <a:gd name="T32" fmla="*/ 373 w 1728"/>
              <a:gd name="T33" fmla="*/ 1243 h 1728"/>
              <a:gd name="T34" fmla="*/ 607 w 1728"/>
              <a:gd name="T35" fmla="*/ 600 h 1728"/>
              <a:gd name="T36" fmla="*/ 745 w 1728"/>
              <a:gd name="T37" fmla="*/ 600 h 1728"/>
              <a:gd name="T38" fmla="*/ 511 w 1728"/>
              <a:gd name="T39" fmla="*/ 1243 h 1728"/>
              <a:gd name="T40" fmla="*/ 694 w 1728"/>
              <a:gd name="T41" fmla="*/ 1243 h 1728"/>
              <a:gd name="T42" fmla="*/ 912 w 1728"/>
              <a:gd name="T43" fmla="*/ 643 h 1728"/>
              <a:gd name="T44" fmla="*/ 802 w 1728"/>
              <a:gd name="T45" fmla="*/ 487 h 1728"/>
              <a:gd name="T46" fmla="*/ 649 w 1728"/>
              <a:gd name="T47" fmla="*/ 487 h 1728"/>
              <a:gd name="T48" fmla="*/ 825 w 1728"/>
              <a:gd name="T49" fmla="*/ 1 h 1728"/>
              <a:gd name="T50" fmla="*/ 864 w 1728"/>
              <a:gd name="T51" fmla="*/ 0 h 1728"/>
              <a:gd name="T52" fmla="*/ 1728 w 1728"/>
              <a:gd name="T53" fmla="*/ 864 h 1728"/>
              <a:gd name="T54" fmla="*/ 864 w 1728"/>
              <a:gd name="T55" fmla="*/ 1728 h 1728"/>
              <a:gd name="T56" fmla="*/ 1387 w 1728"/>
              <a:gd name="T57" fmla="*/ 600 h 1728"/>
              <a:gd name="T58" fmla="*/ 1249 w 1728"/>
              <a:gd name="T59" fmla="*/ 600 h 1728"/>
              <a:gd name="T60" fmla="*/ 1057 w 1728"/>
              <a:gd name="T61" fmla="*/ 1129 h 1728"/>
              <a:gd name="T62" fmla="*/ 1194 w 1728"/>
              <a:gd name="T63" fmla="*/ 1129 h 1728"/>
              <a:gd name="T64" fmla="*/ 1387 w 1728"/>
              <a:gd name="T65" fmla="*/ 600 h 1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28" h="1728">
                <a:moveTo>
                  <a:pt x="864" y="1728"/>
                </a:moveTo>
                <a:cubicBezTo>
                  <a:pt x="856" y="1728"/>
                  <a:pt x="847" y="1728"/>
                  <a:pt x="838" y="1728"/>
                </a:cubicBezTo>
                <a:cubicBezTo>
                  <a:pt x="1015" y="1243"/>
                  <a:pt x="1015" y="1243"/>
                  <a:pt x="1015" y="1243"/>
                </a:cubicBezTo>
                <a:cubicBezTo>
                  <a:pt x="1258" y="1243"/>
                  <a:pt x="1258" y="1243"/>
                  <a:pt x="1258" y="1243"/>
                </a:cubicBezTo>
                <a:cubicBezTo>
                  <a:pt x="1301" y="1243"/>
                  <a:pt x="1347" y="1210"/>
                  <a:pt x="1362" y="1170"/>
                </a:cubicBezTo>
                <a:cubicBezTo>
                  <a:pt x="1554" y="643"/>
                  <a:pt x="1554" y="643"/>
                  <a:pt x="1554" y="643"/>
                </a:cubicBezTo>
                <a:cubicBezTo>
                  <a:pt x="1585" y="557"/>
                  <a:pt x="1536" y="487"/>
                  <a:pt x="1444" y="487"/>
                </a:cubicBezTo>
                <a:cubicBezTo>
                  <a:pt x="1107" y="487"/>
                  <a:pt x="1107" y="487"/>
                  <a:pt x="1107" y="487"/>
                </a:cubicBezTo>
                <a:cubicBezTo>
                  <a:pt x="824" y="1264"/>
                  <a:pt x="824" y="1264"/>
                  <a:pt x="824" y="1264"/>
                </a:cubicBezTo>
                <a:cubicBezTo>
                  <a:pt x="824" y="1264"/>
                  <a:pt x="824" y="1264"/>
                  <a:pt x="824" y="1264"/>
                </a:cubicBezTo>
                <a:cubicBezTo>
                  <a:pt x="664" y="1705"/>
                  <a:pt x="664" y="1705"/>
                  <a:pt x="664" y="1705"/>
                </a:cubicBezTo>
                <a:cubicBezTo>
                  <a:pt x="283" y="1614"/>
                  <a:pt x="0" y="1272"/>
                  <a:pt x="0" y="864"/>
                </a:cubicBezTo>
                <a:cubicBezTo>
                  <a:pt x="0" y="468"/>
                  <a:pt x="267" y="134"/>
                  <a:pt x="631" y="32"/>
                </a:cubicBezTo>
                <a:cubicBezTo>
                  <a:pt x="465" y="487"/>
                  <a:pt x="465" y="487"/>
                  <a:pt x="465" y="487"/>
                </a:cubicBezTo>
                <a:cubicBezTo>
                  <a:pt x="465" y="487"/>
                  <a:pt x="465" y="487"/>
                  <a:pt x="465" y="487"/>
                </a:cubicBezTo>
                <a:cubicBezTo>
                  <a:pt x="190" y="1243"/>
                  <a:pt x="190" y="1243"/>
                  <a:pt x="190" y="1243"/>
                </a:cubicBezTo>
                <a:cubicBezTo>
                  <a:pt x="373" y="1243"/>
                  <a:pt x="373" y="1243"/>
                  <a:pt x="373" y="1243"/>
                </a:cubicBezTo>
                <a:cubicBezTo>
                  <a:pt x="607" y="600"/>
                  <a:pt x="607" y="600"/>
                  <a:pt x="607" y="600"/>
                </a:cubicBezTo>
                <a:cubicBezTo>
                  <a:pt x="745" y="600"/>
                  <a:pt x="745" y="600"/>
                  <a:pt x="745" y="600"/>
                </a:cubicBezTo>
                <a:cubicBezTo>
                  <a:pt x="511" y="1243"/>
                  <a:pt x="511" y="1243"/>
                  <a:pt x="511" y="1243"/>
                </a:cubicBezTo>
                <a:cubicBezTo>
                  <a:pt x="694" y="1243"/>
                  <a:pt x="694" y="1243"/>
                  <a:pt x="694" y="1243"/>
                </a:cubicBezTo>
                <a:cubicBezTo>
                  <a:pt x="912" y="643"/>
                  <a:pt x="912" y="643"/>
                  <a:pt x="912" y="643"/>
                </a:cubicBezTo>
                <a:cubicBezTo>
                  <a:pt x="943" y="557"/>
                  <a:pt x="894" y="487"/>
                  <a:pt x="802" y="487"/>
                </a:cubicBezTo>
                <a:cubicBezTo>
                  <a:pt x="649" y="487"/>
                  <a:pt x="649" y="487"/>
                  <a:pt x="649" y="487"/>
                </a:cubicBezTo>
                <a:cubicBezTo>
                  <a:pt x="825" y="1"/>
                  <a:pt x="825" y="1"/>
                  <a:pt x="825" y="1"/>
                </a:cubicBezTo>
                <a:cubicBezTo>
                  <a:pt x="838" y="1"/>
                  <a:pt x="851" y="0"/>
                  <a:pt x="864" y="0"/>
                </a:cubicBezTo>
                <a:cubicBezTo>
                  <a:pt x="1341" y="0"/>
                  <a:pt x="1728" y="387"/>
                  <a:pt x="1728" y="864"/>
                </a:cubicBezTo>
                <a:cubicBezTo>
                  <a:pt x="1728" y="1341"/>
                  <a:pt x="1341" y="1728"/>
                  <a:pt x="864" y="1728"/>
                </a:cubicBezTo>
                <a:close/>
                <a:moveTo>
                  <a:pt x="1387" y="600"/>
                </a:moveTo>
                <a:cubicBezTo>
                  <a:pt x="1249" y="600"/>
                  <a:pt x="1249" y="600"/>
                  <a:pt x="1249" y="600"/>
                </a:cubicBezTo>
                <a:cubicBezTo>
                  <a:pt x="1057" y="1129"/>
                  <a:pt x="1057" y="1129"/>
                  <a:pt x="1057" y="1129"/>
                </a:cubicBezTo>
                <a:cubicBezTo>
                  <a:pt x="1194" y="1129"/>
                  <a:pt x="1194" y="1129"/>
                  <a:pt x="1194" y="1129"/>
                </a:cubicBezTo>
                <a:lnTo>
                  <a:pt x="1387" y="60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sz="1800"/>
          </a:p>
        </p:txBody>
      </p:sp>
      <p:sp>
        <p:nvSpPr>
          <p:cNvPr id="46" name="Title 1">
            <a:extLst>
              <a:ext uri="{FF2B5EF4-FFF2-40B4-BE49-F238E27FC236}">
                <a16:creationId xmlns:a16="http://schemas.microsoft.com/office/drawing/2014/main" id="{AEC938E1-886E-47CC-94BC-10DDC9BE83C5}"/>
              </a:ext>
            </a:extLst>
          </p:cNvPr>
          <p:cNvSpPr>
            <a:spLocks noGrp="1"/>
          </p:cNvSpPr>
          <p:nvPr>
            <p:ph type="ctrTitle" hasCustomPrompt="1"/>
          </p:nvPr>
        </p:nvSpPr>
        <p:spPr>
          <a:xfrm>
            <a:off x="702564" y="2763520"/>
            <a:ext cx="5107321" cy="1554480"/>
          </a:xfrm>
        </p:spPr>
        <p:txBody>
          <a:bodyPr vert="horz" anchor="b"/>
          <a:lstStyle>
            <a:lvl1pPr algn="l">
              <a:defRPr sz="5800" cap="none" spc="-100" baseline="0">
                <a:solidFill>
                  <a:schemeClr val="tx1"/>
                </a:solidFill>
                <a:latin typeface="+mn-lt"/>
              </a:defRPr>
            </a:lvl1pPr>
          </a:lstStyle>
          <a:p>
            <a:r>
              <a:rPr lang="en-US"/>
              <a:t>Click to edit title</a:t>
            </a:r>
          </a:p>
        </p:txBody>
      </p:sp>
      <p:sp>
        <p:nvSpPr>
          <p:cNvPr id="47" name="Subtitle 2">
            <a:extLst>
              <a:ext uri="{FF2B5EF4-FFF2-40B4-BE49-F238E27FC236}">
                <a16:creationId xmlns:a16="http://schemas.microsoft.com/office/drawing/2014/main" id="{6C22717A-AAC4-4C6F-ADBE-D54196786E34}"/>
              </a:ext>
            </a:extLst>
          </p:cNvPr>
          <p:cNvSpPr>
            <a:spLocks noGrp="1"/>
          </p:cNvSpPr>
          <p:nvPr>
            <p:ph type="subTitle" idx="1" hasCustomPrompt="1"/>
          </p:nvPr>
        </p:nvSpPr>
        <p:spPr>
          <a:xfrm>
            <a:off x="702564" y="4419600"/>
            <a:ext cx="5107321" cy="347994"/>
          </a:xfrm>
        </p:spPr>
        <p:txBody>
          <a:bodyPr>
            <a:noAutofit/>
          </a:bodyPr>
          <a:lstStyle>
            <a:lvl1pPr marL="0" indent="0" algn="l">
              <a:spcBef>
                <a:spcPts val="600"/>
              </a:spcBef>
              <a:buNone/>
              <a:defRPr sz="24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Presenter’s Name</a:t>
            </a:r>
          </a:p>
        </p:txBody>
      </p:sp>
      <p:sp>
        <p:nvSpPr>
          <p:cNvPr id="48" name="Text Placeholder 15">
            <a:extLst>
              <a:ext uri="{FF2B5EF4-FFF2-40B4-BE49-F238E27FC236}">
                <a16:creationId xmlns:a16="http://schemas.microsoft.com/office/drawing/2014/main" id="{9DA66CA3-4155-4B74-A6D8-2199F9FCC10D}"/>
              </a:ext>
            </a:extLst>
          </p:cNvPr>
          <p:cNvSpPr>
            <a:spLocks noGrp="1"/>
          </p:cNvSpPr>
          <p:nvPr>
            <p:ph type="body" sz="quarter" idx="13" hasCustomPrompt="1"/>
          </p:nvPr>
        </p:nvSpPr>
        <p:spPr>
          <a:xfrm>
            <a:off x="702721" y="4836979"/>
            <a:ext cx="5107175" cy="336486"/>
          </a:xfrm>
        </p:spPr>
        <p:txBody>
          <a:bodyPr>
            <a:noAutofit/>
          </a:bodyPr>
          <a:lstStyle>
            <a:lvl1pPr marL="0" indent="0">
              <a:buNone/>
              <a:defRPr>
                <a:solidFill>
                  <a:schemeClr val="tx1"/>
                </a:solidFill>
              </a:defRPr>
            </a:lvl1pPr>
          </a:lstStyle>
          <a:p>
            <a:pPr lvl="0"/>
            <a:r>
              <a:rPr lang="en-US"/>
              <a:t>Presenter’s Title</a:t>
            </a:r>
          </a:p>
        </p:txBody>
      </p:sp>
    </p:spTree>
    <p:extLst>
      <p:ext uri="{BB962C8B-B14F-4D97-AF65-F5344CB8AC3E}">
        <p14:creationId xmlns:p14="http://schemas.microsoft.com/office/powerpoint/2010/main" val="51134161"/>
      </p:ext>
    </p:extLst>
  </p:cSld>
  <p:clrMapOvr>
    <a:overrideClrMapping bg1="lt1" tx1="dk1" bg2="lt2" tx2="dk2" accent1="accent1" accent2="accent2" accent3="accent3" accent4="accent4" accent5="accent5" accent6="accent6" hlink="hlink" folHlink="folHlink"/>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Title with Picture 1">
    <p:bg bwMode="ltGray">
      <p:bgPr>
        <a:solidFill>
          <a:schemeClr val="accent1"/>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2C36170E-0CAB-4638-9E3A-0A1FABDD4F61}"/>
              </a:ext>
            </a:extLst>
          </p:cNvPr>
          <p:cNvGraphicFramePr>
            <a:graphicFrameLocks noChangeAspect="1"/>
          </p:cNvGraphicFramePr>
          <p:nvPr userDrawn="1">
            <p:custDataLst>
              <p:tags r:id="rId1"/>
            </p:custDataLst>
            <p:extLst>
              <p:ext uri="{D42A27DB-BD31-4B8C-83A1-F6EECF244321}">
                <p14:modId xmlns:p14="http://schemas.microsoft.com/office/powerpoint/2010/main" val="3749626549"/>
              </p:ext>
            </p:extLst>
          </p:nvPr>
        </p:nvGraphicFramePr>
        <p:xfrm>
          <a:off x="1589"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3" name="Object 2" hidden="1">
                        <a:extLst>
                          <a:ext uri="{FF2B5EF4-FFF2-40B4-BE49-F238E27FC236}">
                            <a16:creationId xmlns:a16="http://schemas.microsoft.com/office/drawing/2014/main" id="{2C36170E-0CAB-4638-9E3A-0A1FABDD4F61}"/>
                          </a:ext>
                        </a:extLst>
                      </p:cNvPr>
                      <p:cNvPicPr/>
                      <p:nvPr/>
                    </p:nvPicPr>
                    <p:blipFill>
                      <a:blip r:embed="rId4"/>
                      <a:stretch>
                        <a:fillRect/>
                      </a:stretch>
                    </p:blipFill>
                    <p:spPr>
                      <a:xfrm>
                        <a:off x="1589" y="1588"/>
                        <a:ext cx="1588" cy="1588"/>
                      </a:xfrm>
                      <a:prstGeom prst="rect">
                        <a:avLst/>
                      </a:prstGeom>
                    </p:spPr>
                  </p:pic>
                </p:oleObj>
              </mc:Fallback>
            </mc:AlternateContent>
          </a:graphicData>
        </a:graphic>
      </p:graphicFrame>
      <p:pic>
        <p:nvPicPr>
          <p:cNvPr id="7" name="Picture 6">
            <a:extLst>
              <a:ext uri="{FF2B5EF4-FFF2-40B4-BE49-F238E27FC236}">
                <a16:creationId xmlns:a16="http://schemas.microsoft.com/office/drawing/2014/main" id="{4B615051-8022-4B8E-AFA2-567B7FFC5AD1}"/>
              </a:ext>
            </a:extLst>
          </p:cNvPr>
          <p:cNvPicPr>
            <a:picLocks noChangeAspect="1"/>
          </p:cNvPicPr>
          <p:nvPr userDrawn="1"/>
        </p:nvPicPr>
        <p:blipFill rotWithShape="1">
          <a:blip r:embed="rId5" cstate="print">
            <a:extLst>
              <a:ext uri="{28A0092B-C50C-407E-A947-70E740481C1C}">
                <a14:useLocalDpi xmlns:a14="http://schemas.microsoft.com/office/drawing/2010/main"/>
              </a:ext>
            </a:extLst>
          </a:blip>
          <a:srcRect/>
          <a:stretch/>
        </p:blipFill>
        <p:spPr>
          <a:xfrm>
            <a:off x="1" y="-1"/>
            <a:ext cx="12191999" cy="6858001"/>
          </a:xfrm>
          <a:prstGeom prst="rect">
            <a:avLst/>
          </a:prstGeom>
        </p:spPr>
      </p:pic>
      <p:sp>
        <p:nvSpPr>
          <p:cNvPr id="22" name="Rectangle 21">
            <a:extLst>
              <a:ext uri="{FF2B5EF4-FFF2-40B4-BE49-F238E27FC236}">
                <a16:creationId xmlns:a16="http://schemas.microsoft.com/office/drawing/2014/main" id="{591BFE0A-6B0B-42DE-8BAD-0B352ADAB09D}"/>
              </a:ext>
            </a:extLst>
          </p:cNvPr>
          <p:cNvSpPr/>
          <p:nvPr userDrawn="1"/>
        </p:nvSpPr>
        <p:spPr bwMode="gray">
          <a:xfrm>
            <a:off x="1" y="0"/>
            <a:ext cx="12187405" cy="6858000"/>
          </a:xfrm>
          <a:prstGeom prst="rect">
            <a:avLst/>
          </a:prstGeom>
          <a:gradFill flip="none" rotWithShape="1">
            <a:gsLst>
              <a:gs pos="14000">
                <a:srgbClr val="000000">
                  <a:alpha val="77000"/>
                </a:srgbClr>
              </a:gs>
              <a:gs pos="81000">
                <a:srgbClr val="000000">
                  <a:alpha val="0"/>
                </a:srgbClr>
              </a:gs>
            </a:gsLst>
            <a:lin ang="19800000" scaled="0"/>
            <a:tileRect/>
          </a:gra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HP Simplified Light"/>
              <a:ea typeface="+mn-ea"/>
              <a:cs typeface="+mn-cs"/>
            </a:endParaRPr>
          </a:p>
        </p:txBody>
      </p:sp>
      <p:sp>
        <p:nvSpPr>
          <p:cNvPr id="13" name="logo">
            <a:extLst>
              <a:ext uri="{FF2B5EF4-FFF2-40B4-BE49-F238E27FC236}">
                <a16:creationId xmlns:a16="http://schemas.microsoft.com/office/drawing/2014/main" id="{266EC611-07B7-4E00-BA91-E3680D2CF680}"/>
              </a:ext>
            </a:extLst>
          </p:cNvPr>
          <p:cNvSpPr>
            <a:spLocks noChangeAspect="1" noEditPoints="1"/>
          </p:cNvSpPr>
          <p:nvPr userDrawn="1"/>
        </p:nvSpPr>
        <p:spPr bwMode="white">
          <a:xfrm>
            <a:off x="708621" y="607610"/>
            <a:ext cx="812800" cy="812588"/>
          </a:xfrm>
          <a:custGeom>
            <a:avLst/>
            <a:gdLst>
              <a:gd name="T0" fmla="*/ 864 w 1728"/>
              <a:gd name="T1" fmla="*/ 1728 h 1728"/>
              <a:gd name="T2" fmla="*/ 838 w 1728"/>
              <a:gd name="T3" fmla="*/ 1728 h 1728"/>
              <a:gd name="T4" fmla="*/ 1015 w 1728"/>
              <a:gd name="T5" fmla="*/ 1243 h 1728"/>
              <a:gd name="T6" fmla="*/ 1258 w 1728"/>
              <a:gd name="T7" fmla="*/ 1243 h 1728"/>
              <a:gd name="T8" fmla="*/ 1362 w 1728"/>
              <a:gd name="T9" fmla="*/ 1170 h 1728"/>
              <a:gd name="T10" fmla="*/ 1554 w 1728"/>
              <a:gd name="T11" fmla="*/ 643 h 1728"/>
              <a:gd name="T12" fmla="*/ 1444 w 1728"/>
              <a:gd name="T13" fmla="*/ 487 h 1728"/>
              <a:gd name="T14" fmla="*/ 1107 w 1728"/>
              <a:gd name="T15" fmla="*/ 487 h 1728"/>
              <a:gd name="T16" fmla="*/ 824 w 1728"/>
              <a:gd name="T17" fmla="*/ 1264 h 1728"/>
              <a:gd name="T18" fmla="*/ 824 w 1728"/>
              <a:gd name="T19" fmla="*/ 1264 h 1728"/>
              <a:gd name="T20" fmla="*/ 664 w 1728"/>
              <a:gd name="T21" fmla="*/ 1705 h 1728"/>
              <a:gd name="T22" fmla="*/ 0 w 1728"/>
              <a:gd name="T23" fmla="*/ 864 h 1728"/>
              <a:gd name="T24" fmla="*/ 631 w 1728"/>
              <a:gd name="T25" fmla="*/ 32 h 1728"/>
              <a:gd name="T26" fmla="*/ 465 w 1728"/>
              <a:gd name="T27" fmla="*/ 487 h 1728"/>
              <a:gd name="T28" fmla="*/ 465 w 1728"/>
              <a:gd name="T29" fmla="*/ 487 h 1728"/>
              <a:gd name="T30" fmla="*/ 190 w 1728"/>
              <a:gd name="T31" fmla="*/ 1243 h 1728"/>
              <a:gd name="T32" fmla="*/ 373 w 1728"/>
              <a:gd name="T33" fmla="*/ 1243 h 1728"/>
              <a:gd name="T34" fmla="*/ 607 w 1728"/>
              <a:gd name="T35" fmla="*/ 600 h 1728"/>
              <a:gd name="T36" fmla="*/ 745 w 1728"/>
              <a:gd name="T37" fmla="*/ 600 h 1728"/>
              <a:gd name="T38" fmla="*/ 511 w 1728"/>
              <a:gd name="T39" fmla="*/ 1243 h 1728"/>
              <a:gd name="T40" fmla="*/ 694 w 1728"/>
              <a:gd name="T41" fmla="*/ 1243 h 1728"/>
              <a:gd name="T42" fmla="*/ 912 w 1728"/>
              <a:gd name="T43" fmla="*/ 643 h 1728"/>
              <a:gd name="T44" fmla="*/ 802 w 1728"/>
              <a:gd name="T45" fmla="*/ 487 h 1728"/>
              <a:gd name="T46" fmla="*/ 649 w 1728"/>
              <a:gd name="T47" fmla="*/ 487 h 1728"/>
              <a:gd name="T48" fmla="*/ 825 w 1728"/>
              <a:gd name="T49" fmla="*/ 1 h 1728"/>
              <a:gd name="T50" fmla="*/ 864 w 1728"/>
              <a:gd name="T51" fmla="*/ 0 h 1728"/>
              <a:gd name="T52" fmla="*/ 1728 w 1728"/>
              <a:gd name="T53" fmla="*/ 864 h 1728"/>
              <a:gd name="T54" fmla="*/ 864 w 1728"/>
              <a:gd name="T55" fmla="*/ 1728 h 1728"/>
              <a:gd name="T56" fmla="*/ 1387 w 1728"/>
              <a:gd name="T57" fmla="*/ 600 h 1728"/>
              <a:gd name="T58" fmla="*/ 1249 w 1728"/>
              <a:gd name="T59" fmla="*/ 600 h 1728"/>
              <a:gd name="T60" fmla="*/ 1057 w 1728"/>
              <a:gd name="T61" fmla="*/ 1129 h 1728"/>
              <a:gd name="T62" fmla="*/ 1194 w 1728"/>
              <a:gd name="T63" fmla="*/ 1129 h 1728"/>
              <a:gd name="T64" fmla="*/ 1387 w 1728"/>
              <a:gd name="T65" fmla="*/ 600 h 1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28" h="1728">
                <a:moveTo>
                  <a:pt x="864" y="1728"/>
                </a:moveTo>
                <a:cubicBezTo>
                  <a:pt x="856" y="1728"/>
                  <a:pt x="847" y="1728"/>
                  <a:pt x="838" y="1728"/>
                </a:cubicBezTo>
                <a:cubicBezTo>
                  <a:pt x="1015" y="1243"/>
                  <a:pt x="1015" y="1243"/>
                  <a:pt x="1015" y="1243"/>
                </a:cubicBezTo>
                <a:cubicBezTo>
                  <a:pt x="1258" y="1243"/>
                  <a:pt x="1258" y="1243"/>
                  <a:pt x="1258" y="1243"/>
                </a:cubicBezTo>
                <a:cubicBezTo>
                  <a:pt x="1301" y="1243"/>
                  <a:pt x="1347" y="1210"/>
                  <a:pt x="1362" y="1170"/>
                </a:cubicBezTo>
                <a:cubicBezTo>
                  <a:pt x="1554" y="643"/>
                  <a:pt x="1554" y="643"/>
                  <a:pt x="1554" y="643"/>
                </a:cubicBezTo>
                <a:cubicBezTo>
                  <a:pt x="1585" y="557"/>
                  <a:pt x="1536" y="487"/>
                  <a:pt x="1444" y="487"/>
                </a:cubicBezTo>
                <a:cubicBezTo>
                  <a:pt x="1107" y="487"/>
                  <a:pt x="1107" y="487"/>
                  <a:pt x="1107" y="487"/>
                </a:cubicBezTo>
                <a:cubicBezTo>
                  <a:pt x="824" y="1264"/>
                  <a:pt x="824" y="1264"/>
                  <a:pt x="824" y="1264"/>
                </a:cubicBezTo>
                <a:cubicBezTo>
                  <a:pt x="824" y="1264"/>
                  <a:pt x="824" y="1264"/>
                  <a:pt x="824" y="1264"/>
                </a:cubicBezTo>
                <a:cubicBezTo>
                  <a:pt x="664" y="1705"/>
                  <a:pt x="664" y="1705"/>
                  <a:pt x="664" y="1705"/>
                </a:cubicBezTo>
                <a:cubicBezTo>
                  <a:pt x="283" y="1614"/>
                  <a:pt x="0" y="1272"/>
                  <a:pt x="0" y="864"/>
                </a:cubicBezTo>
                <a:cubicBezTo>
                  <a:pt x="0" y="468"/>
                  <a:pt x="267" y="134"/>
                  <a:pt x="631" y="32"/>
                </a:cubicBezTo>
                <a:cubicBezTo>
                  <a:pt x="465" y="487"/>
                  <a:pt x="465" y="487"/>
                  <a:pt x="465" y="487"/>
                </a:cubicBezTo>
                <a:cubicBezTo>
                  <a:pt x="465" y="487"/>
                  <a:pt x="465" y="487"/>
                  <a:pt x="465" y="487"/>
                </a:cubicBezTo>
                <a:cubicBezTo>
                  <a:pt x="190" y="1243"/>
                  <a:pt x="190" y="1243"/>
                  <a:pt x="190" y="1243"/>
                </a:cubicBezTo>
                <a:cubicBezTo>
                  <a:pt x="373" y="1243"/>
                  <a:pt x="373" y="1243"/>
                  <a:pt x="373" y="1243"/>
                </a:cubicBezTo>
                <a:cubicBezTo>
                  <a:pt x="607" y="600"/>
                  <a:pt x="607" y="600"/>
                  <a:pt x="607" y="600"/>
                </a:cubicBezTo>
                <a:cubicBezTo>
                  <a:pt x="745" y="600"/>
                  <a:pt x="745" y="600"/>
                  <a:pt x="745" y="600"/>
                </a:cubicBezTo>
                <a:cubicBezTo>
                  <a:pt x="511" y="1243"/>
                  <a:pt x="511" y="1243"/>
                  <a:pt x="511" y="1243"/>
                </a:cubicBezTo>
                <a:cubicBezTo>
                  <a:pt x="694" y="1243"/>
                  <a:pt x="694" y="1243"/>
                  <a:pt x="694" y="1243"/>
                </a:cubicBezTo>
                <a:cubicBezTo>
                  <a:pt x="912" y="643"/>
                  <a:pt x="912" y="643"/>
                  <a:pt x="912" y="643"/>
                </a:cubicBezTo>
                <a:cubicBezTo>
                  <a:pt x="943" y="557"/>
                  <a:pt x="894" y="487"/>
                  <a:pt x="802" y="487"/>
                </a:cubicBezTo>
                <a:cubicBezTo>
                  <a:pt x="649" y="487"/>
                  <a:pt x="649" y="487"/>
                  <a:pt x="649" y="487"/>
                </a:cubicBezTo>
                <a:cubicBezTo>
                  <a:pt x="825" y="1"/>
                  <a:pt x="825" y="1"/>
                  <a:pt x="825" y="1"/>
                </a:cubicBezTo>
                <a:cubicBezTo>
                  <a:pt x="838" y="1"/>
                  <a:pt x="851" y="0"/>
                  <a:pt x="864" y="0"/>
                </a:cubicBezTo>
                <a:cubicBezTo>
                  <a:pt x="1341" y="0"/>
                  <a:pt x="1728" y="387"/>
                  <a:pt x="1728" y="864"/>
                </a:cubicBezTo>
                <a:cubicBezTo>
                  <a:pt x="1728" y="1341"/>
                  <a:pt x="1341" y="1728"/>
                  <a:pt x="864" y="1728"/>
                </a:cubicBezTo>
                <a:close/>
                <a:moveTo>
                  <a:pt x="1387" y="600"/>
                </a:moveTo>
                <a:cubicBezTo>
                  <a:pt x="1249" y="600"/>
                  <a:pt x="1249" y="600"/>
                  <a:pt x="1249" y="600"/>
                </a:cubicBezTo>
                <a:cubicBezTo>
                  <a:pt x="1057" y="1129"/>
                  <a:pt x="1057" y="1129"/>
                  <a:pt x="1057" y="1129"/>
                </a:cubicBezTo>
                <a:cubicBezTo>
                  <a:pt x="1194" y="1129"/>
                  <a:pt x="1194" y="1129"/>
                  <a:pt x="1194" y="1129"/>
                </a:cubicBezTo>
                <a:lnTo>
                  <a:pt x="1387" y="60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sz="1800"/>
          </a:p>
        </p:txBody>
      </p:sp>
      <p:sp>
        <p:nvSpPr>
          <p:cNvPr id="14" name="Title 1">
            <a:extLst>
              <a:ext uri="{FF2B5EF4-FFF2-40B4-BE49-F238E27FC236}">
                <a16:creationId xmlns:a16="http://schemas.microsoft.com/office/drawing/2014/main" id="{3BED9B52-1E13-4865-AE50-0121280589F0}"/>
              </a:ext>
            </a:extLst>
          </p:cNvPr>
          <p:cNvSpPr>
            <a:spLocks noGrp="1"/>
          </p:cNvSpPr>
          <p:nvPr>
            <p:ph type="ctrTitle" hasCustomPrompt="1"/>
          </p:nvPr>
        </p:nvSpPr>
        <p:spPr bwMode="white">
          <a:xfrm>
            <a:off x="702564" y="2763520"/>
            <a:ext cx="6471203" cy="1554480"/>
          </a:xfrm>
        </p:spPr>
        <p:txBody>
          <a:bodyPr vert="horz" anchor="b"/>
          <a:lstStyle>
            <a:lvl1pPr algn="l">
              <a:defRPr sz="5800" cap="none" spc="-100" baseline="0">
                <a:solidFill>
                  <a:schemeClr val="bg1"/>
                </a:solidFill>
                <a:latin typeface="+mn-lt"/>
              </a:defRPr>
            </a:lvl1pPr>
          </a:lstStyle>
          <a:p>
            <a:r>
              <a:rPr lang="en-US"/>
              <a:t>Click to edit title</a:t>
            </a:r>
            <a:endParaRPr/>
          </a:p>
        </p:txBody>
      </p:sp>
      <p:sp>
        <p:nvSpPr>
          <p:cNvPr id="15" name="Subtitle 2">
            <a:extLst>
              <a:ext uri="{FF2B5EF4-FFF2-40B4-BE49-F238E27FC236}">
                <a16:creationId xmlns:a16="http://schemas.microsoft.com/office/drawing/2014/main" id="{DD8692FA-AB95-480D-84FC-6A2C8217720F}"/>
              </a:ext>
            </a:extLst>
          </p:cNvPr>
          <p:cNvSpPr>
            <a:spLocks noGrp="1"/>
          </p:cNvSpPr>
          <p:nvPr>
            <p:ph type="subTitle" idx="1" hasCustomPrompt="1"/>
          </p:nvPr>
        </p:nvSpPr>
        <p:spPr bwMode="white">
          <a:xfrm>
            <a:off x="702564" y="4419600"/>
            <a:ext cx="6471203" cy="347994"/>
          </a:xfrm>
        </p:spPr>
        <p:txBody>
          <a:bodyPr>
            <a:noAutofit/>
          </a:bodyPr>
          <a:lstStyle>
            <a:lvl1pPr marL="0" indent="0" algn="l">
              <a:spcBef>
                <a:spcPts val="600"/>
              </a:spcBef>
              <a:buNone/>
              <a:defRPr sz="24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Presenter’s Name</a:t>
            </a:r>
          </a:p>
        </p:txBody>
      </p:sp>
      <p:sp>
        <p:nvSpPr>
          <p:cNvPr id="16" name="Text Placeholder 15">
            <a:extLst>
              <a:ext uri="{FF2B5EF4-FFF2-40B4-BE49-F238E27FC236}">
                <a16:creationId xmlns:a16="http://schemas.microsoft.com/office/drawing/2014/main" id="{0C60CEFB-0505-4258-B248-6C5DEF2E6835}"/>
              </a:ext>
            </a:extLst>
          </p:cNvPr>
          <p:cNvSpPr>
            <a:spLocks noGrp="1"/>
          </p:cNvSpPr>
          <p:nvPr>
            <p:ph type="body" sz="quarter" idx="13" hasCustomPrompt="1"/>
          </p:nvPr>
        </p:nvSpPr>
        <p:spPr bwMode="white">
          <a:xfrm>
            <a:off x="702722" y="4836979"/>
            <a:ext cx="6471018" cy="336486"/>
          </a:xfrm>
        </p:spPr>
        <p:txBody>
          <a:bodyPr>
            <a:noAutofit/>
          </a:bodyPr>
          <a:lstStyle>
            <a:lvl1pPr marL="0" indent="0">
              <a:buNone/>
              <a:defRPr>
                <a:solidFill>
                  <a:schemeClr val="bg1"/>
                </a:solidFill>
              </a:defRPr>
            </a:lvl1pPr>
          </a:lstStyle>
          <a:p>
            <a:pPr lvl="0"/>
            <a:r>
              <a:rPr lang="en-US"/>
              <a:t>Presenter’s Title</a:t>
            </a:r>
          </a:p>
        </p:txBody>
      </p:sp>
    </p:spTree>
    <p:extLst>
      <p:ext uri="{BB962C8B-B14F-4D97-AF65-F5344CB8AC3E}">
        <p14:creationId xmlns:p14="http://schemas.microsoft.com/office/powerpoint/2010/main" val="3931076900"/>
      </p:ext>
    </p:extLst>
  </p:cSld>
  <p:clrMapOvr>
    <a:overrideClrMapping bg1="lt1" tx1="dk1" bg2="lt2" tx2="dk2" accent1="accent1" accent2="accent2" accent3="accent3" accent4="accent4" accent5="accent5" accent6="accent6" hlink="hlink" folHlink="folHlink"/>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Title with Picture 2">
    <p:bg bwMode="ltGray">
      <p:bgRef idx="1001">
        <a:schemeClr val="bg1"/>
      </p:bgRef>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3C50015C-F1D7-42F3-84FD-E421EDED1764}"/>
              </a:ext>
            </a:extLst>
          </p:cNvPr>
          <p:cNvGraphicFramePr>
            <a:graphicFrameLocks noChangeAspect="1"/>
          </p:cNvGraphicFramePr>
          <p:nvPr userDrawn="1">
            <p:custDataLst>
              <p:tags r:id="rId1"/>
            </p:custDataLst>
            <p:extLst>
              <p:ext uri="{D42A27DB-BD31-4B8C-83A1-F6EECF244321}">
                <p14:modId xmlns:p14="http://schemas.microsoft.com/office/powerpoint/2010/main" val="2425739273"/>
              </p:ext>
            </p:extLst>
          </p:nvPr>
        </p:nvGraphicFramePr>
        <p:xfrm>
          <a:off x="1589"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3" name="Object 2" hidden="1">
                        <a:extLst>
                          <a:ext uri="{FF2B5EF4-FFF2-40B4-BE49-F238E27FC236}">
                            <a16:creationId xmlns:a16="http://schemas.microsoft.com/office/drawing/2014/main" id="{3C50015C-F1D7-42F3-84FD-E421EDED1764}"/>
                          </a:ext>
                        </a:extLst>
                      </p:cNvPr>
                      <p:cNvPicPr/>
                      <p:nvPr/>
                    </p:nvPicPr>
                    <p:blipFill>
                      <a:blip r:embed="rId4"/>
                      <a:stretch>
                        <a:fillRect/>
                      </a:stretch>
                    </p:blipFill>
                    <p:spPr>
                      <a:xfrm>
                        <a:off x="1589" y="1588"/>
                        <a:ext cx="1588" cy="1588"/>
                      </a:xfrm>
                      <a:prstGeom prst="rect">
                        <a:avLst/>
                      </a:prstGeom>
                    </p:spPr>
                  </p:pic>
                </p:oleObj>
              </mc:Fallback>
            </mc:AlternateContent>
          </a:graphicData>
        </a:graphic>
      </p:graphicFrame>
      <p:pic>
        <p:nvPicPr>
          <p:cNvPr id="7" name="Picture 6">
            <a:extLst>
              <a:ext uri="{FF2B5EF4-FFF2-40B4-BE49-F238E27FC236}">
                <a16:creationId xmlns:a16="http://schemas.microsoft.com/office/drawing/2014/main" id="{D30CC21D-CF13-4129-8518-9E096F53E889}"/>
              </a:ext>
            </a:extLst>
          </p:cNvPr>
          <p:cNvPicPr>
            <a:picLocks noChangeAspect="1"/>
          </p:cNvPicPr>
          <p:nvPr userDrawn="1"/>
        </p:nvPicPr>
        <p:blipFill rotWithShape="1">
          <a:blip r:embed="rId5" cstate="print">
            <a:extLst>
              <a:ext uri="{28A0092B-C50C-407E-A947-70E740481C1C}">
                <a14:useLocalDpi xmlns:a14="http://schemas.microsoft.com/office/drawing/2010/main"/>
              </a:ext>
            </a:extLst>
          </a:blip>
          <a:srcRect/>
          <a:stretch/>
        </p:blipFill>
        <p:spPr>
          <a:xfrm flipH="1">
            <a:off x="0" y="0"/>
            <a:ext cx="12191999" cy="6858000"/>
          </a:xfrm>
          <a:prstGeom prst="rect">
            <a:avLst/>
          </a:prstGeom>
        </p:spPr>
      </p:pic>
      <p:sp>
        <p:nvSpPr>
          <p:cNvPr id="14" name="Rectangle 13">
            <a:extLst>
              <a:ext uri="{FF2B5EF4-FFF2-40B4-BE49-F238E27FC236}">
                <a16:creationId xmlns:a16="http://schemas.microsoft.com/office/drawing/2014/main" id="{77E4D60D-56B2-4486-B8FC-5987AF5EE0D2}"/>
              </a:ext>
            </a:extLst>
          </p:cNvPr>
          <p:cNvSpPr/>
          <p:nvPr userDrawn="1"/>
        </p:nvSpPr>
        <p:spPr bwMode="gray">
          <a:xfrm>
            <a:off x="-6229" y="0"/>
            <a:ext cx="12187405" cy="6858000"/>
          </a:xfrm>
          <a:prstGeom prst="rect">
            <a:avLst/>
          </a:prstGeom>
          <a:gradFill flip="none" rotWithShape="1">
            <a:gsLst>
              <a:gs pos="14000">
                <a:srgbClr val="000000">
                  <a:alpha val="77000"/>
                </a:srgbClr>
              </a:gs>
              <a:gs pos="81000">
                <a:srgbClr val="000000">
                  <a:alpha val="0"/>
                </a:srgbClr>
              </a:gs>
            </a:gsLst>
            <a:lin ang="19800000" scaled="0"/>
            <a:tileRect/>
          </a:gra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HP Simplified Light"/>
              <a:ea typeface="+mn-ea"/>
              <a:cs typeface="+mn-cs"/>
            </a:endParaRPr>
          </a:p>
        </p:txBody>
      </p:sp>
      <p:sp>
        <p:nvSpPr>
          <p:cNvPr id="19" name="logo">
            <a:extLst>
              <a:ext uri="{FF2B5EF4-FFF2-40B4-BE49-F238E27FC236}">
                <a16:creationId xmlns:a16="http://schemas.microsoft.com/office/drawing/2014/main" id="{540F5F4D-C8D9-4F17-902F-E86F2C3299C8}"/>
              </a:ext>
            </a:extLst>
          </p:cNvPr>
          <p:cNvSpPr>
            <a:spLocks noChangeAspect="1" noEditPoints="1"/>
          </p:cNvSpPr>
          <p:nvPr userDrawn="1"/>
        </p:nvSpPr>
        <p:spPr bwMode="white">
          <a:xfrm>
            <a:off x="708621" y="607610"/>
            <a:ext cx="812800" cy="812588"/>
          </a:xfrm>
          <a:custGeom>
            <a:avLst/>
            <a:gdLst>
              <a:gd name="T0" fmla="*/ 864 w 1728"/>
              <a:gd name="T1" fmla="*/ 1728 h 1728"/>
              <a:gd name="T2" fmla="*/ 838 w 1728"/>
              <a:gd name="T3" fmla="*/ 1728 h 1728"/>
              <a:gd name="T4" fmla="*/ 1015 w 1728"/>
              <a:gd name="T5" fmla="*/ 1243 h 1728"/>
              <a:gd name="T6" fmla="*/ 1258 w 1728"/>
              <a:gd name="T7" fmla="*/ 1243 h 1728"/>
              <a:gd name="T8" fmla="*/ 1362 w 1728"/>
              <a:gd name="T9" fmla="*/ 1170 h 1728"/>
              <a:gd name="T10" fmla="*/ 1554 w 1728"/>
              <a:gd name="T11" fmla="*/ 643 h 1728"/>
              <a:gd name="T12" fmla="*/ 1444 w 1728"/>
              <a:gd name="T13" fmla="*/ 487 h 1728"/>
              <a:gd name="T14" fmla="*/ 1107 w 1728"/>
              <a:gd name="T15" fmla="*/ 487 h 1728"/>
              <a:gd name="T16" fmla="*/ 824 w 1728"/>
              <a:gd name="T17" fmla="*/ 1264 h 1728"/>
              <a:gd name="T18" fmla="*/ 824 w 1728"/>
              <a:gd name="T19" fmla="*/ 1264 h 1728"/>
              <a:gd name="T20" fmla="*/ 664 w 1728"/>
              <a:gd name="T21" fmla="*/ 1705 h 1728"/>
              <a:gd name="T22" fmla="*/ 0 w 1728"/>
              <a:gd name="T23" fmla="*/ 864 h 1728"/>
              <a:gd name="T24" fmla="*/ 631 w 1728"/>
              <a:gd name="T25" fmla="*/ 32 h 1728"/>
              <a:gd name="T26" fmla="*/ 465 w 1728"/>
              <a:gd name="T27" fmla="*/ 487 h 1728"/>
              <a:gd name="T28" fmla="*/ 465 w 1728"/>
              <a:gd name="T29" fmla="*/ 487 h 1728"/>
              <a:gd name="T30" fmla="*/ 190 w 1728"/>
              <a:gd name="T31" fmla="*/ 1243 h 1728"/>
              <a:gd name="T32" fmla="*/ 373 w 1728"/>
              <a:gd name="T33" fmla="*/ 1243 h 1728"/>
              <a:gd name="T34" fmla="*/ 607 w 1728"/>
              <a:gd name="T35" fmla="*/ 600 h 1728"/>
              <a:gd name="T36" fmla="*/ 745 w 1728"/>
              <a:gd name="T37" fmla="*/ 600 h 1728"/>
              <a:gd name="T38" fmla="*/ 511 w 1728"/>
              <a:gd name="T39" fmla="*/ 1243 h 1728"/>
              <a:gd name="T40" fmla="*/ 694 w 1728"/>
              <a:gd name="T41" fmla="*/ 1243 h 1728"/>
              <a:gd name="T42" fmla="*/ 912 w 1728"/>
              <a:gd name="T43" fmla="*/ 643 h 1728"/>
              <a:gd name="T44" fmla="*/ 802 w 1728"/>
              <a:gd name="T45" fmla="*/ 487 h 1728"/>
              <a:gd name="T46" fmla="*/ 649 w 1728"/>
              <a:gd name="T47" fmla="*/ 487 h 1728"/>
              <a:gd name="T48" fmla="*/ 825 w 1728"/>
              <a:gd name="T49" fmla="*/ 1 h 1728"/>
              <a:gd name="T50" fmla="*/ 864 w 1728"/>
              <a:gd name="T51" fmla="*/ 0 h 1728"/>
              <a:gd name="T52" fmla="*/ 1728 w 1728"/>
              <a:gd name="T53" fmla="*/ 864 h 1728"/>
              <a:gd name="T54" fmla="*/ 864 w 1728"/>
              <a:gd name="T55" fmla="*/ 1728 h 1728"/>
              <a:gd name="T56" fmla="*/ 1387 w 1728"/>
              <a:gd name="T57" fmla="*/ 600 h 1728"/>
              <a:gd name="T58" fmla="*/ 1249 w 1728"/>
              <a:gd name="T59" fmla="*/ 600 h 1728"/>
              <a:gd name="T60" fmla="*/ 1057 w 1728"/>
              <a:gd name="T61" fmla="*/ 1129 h 1728"/>
              <a:gd name="T62" fmla="*/ 1194 w 1728"/>
              <a:gd name="T63" fmla="*/ 1129 h 1728"/>
              <a:gd name="T64" fmla="*/ 1387 w 1728"/>
              <a:gd name="T65" fmla="*/ 600 h 1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28" h="1728">
                <a:moveTo>
                  <a:pt x="864" y="1728"/>
                </a:moveTo>
                <a:cubicBezTo>
                  <a:pt x="856" y="1728"/>
                  <a:pt x="847" y="1728"/>
                  <a:pt x="838" y="1728"/>
                </a:cubicBezTo>
                <a:cubicBezTo>
                  <a:pt x="1015" y="1243"/>
                  <a:pt x="1015" y="1243"/>
                  <a:pt x="1015" y="1243"/>
                </a:cubicBezTo>
                <a:cubicBezTo>
                  <a:pt x="1258" y="1243"/>
                  <a:pt x="1258" y="1243"/>
                  <a:pt x="1258" y="1243"/>
                </a:cubicBezTo>
                <a:cubicBezTo>
                  <a:pt x="1301" y="1243"/>
                  <a:pt x="1347" y="1210"/>
                  <a:pt x="1362" y="1170"/>
                </a:cubicBezTo>
                <a:cubicBezTo>
                  <a:pt x="1554" y="643"/>
                  <a:pt x="1554" y="643"/>
                  <a:pt x="1554" y="643"/>
                </a:cubicBezTo>
                <a:cubicBezTo>
                  <a:pt x="1585" y="557"/>
                  <a:pt x="1536" y="487"/>
                  <a:pt x="1444" y="487"/>
                </a:cubicBezTo>
                <a:cubicBezTo>
                  <a:pt x="1107" y="487"/>
                  <a:pt x="1107" y="487"/>
                  <a:pt x="1107" y="487"/>
                </a:cubicBezTo>
                <a:cubicBezTo>
                  <a:pt x="824" y="1264"/>
                  <a:pt x="824" y="1264"/>
                  <a:pt x="824" y="1264"/>
                </a:cubicBezTo>
                <a:cubicBezTo>
                  <a:pt x="824" y="1264"/>
                  <a:pt x="824" y="1264"/>
                  <a:pt x="824" y="1264"/>
                </a:cubicBezTo>
                <a:cubicBezTo>
                  <a:pt x="664" y="1705"/>
                  <a:pt x="664" y="1705"/>
                  <a:pt x="664" y="1705"/>
                </a:cubicBezTo>
                <a:cubicBezTo>
                  <a:pt x="283" y="1614"/>
                  <a:pt x="0" y="1272"/>
                  <a:pt x="0" y="864"/>
                </a:cubicBezTo>
                <a:cubicBezTo>
                  <a:pt x="0" y="468"/>
                  <a:pt x="267" y="134"/>
                  <a:pt x="631" y="32"/>
                </a:cubicBezTo>
                <a:cubicBezTo>
                  <a:pt x="465" y="487"/>
                  <a:pt x="465" y="487"/>
                  <a:pt x="465" y="487"/>
                </a:cubicBezTo>
                <a:cubicBezTo>
                  <a:pt x="465" y="487"/>
                  <a:pt x="465" y="487"/>
                  <a:pt x="465" y="487"/>
                </a:cubicBezTo>
                <a:cubicBezTo>
                  <a:pt x="190" y="1243"/>
                  <a:pt x="190" y="1243"/>
                  <a:pt x="190" y="1243"/>
                </a:cubicBezTo>
                <a:cubicBezTo>
                  <a:pt x="373" y="1243"/>
                  <a:pt x="373" y="1243"/>
                  <a:pt x="373" y="1243"/>
                </a:cubicBezTo>
                <a:cubicBezTo>
                  <a:pt x="607" y="600"/>
                  <a:pt x="607" y="600"/>
                  <a:pt x="607" y="600"/>
                </a:cubicBezTo>
                <a:cubicBezTo>
                  <a:pt x="745" y="600"/>
                  <a:pt x="745" y="600"/>
                  <a:pt x="745" y="600"/>
                </a:cubicBezTo>
                <a:cubicBezTo>
                  <a:pt x="511" y="1243"/>
                  <a:pt x="511" y="1243"/>
                  <a:pt x="511" y="1243"/>
                </a:cubicBezTo>
                <a:cubicBezTo>
                  <a:pt x="694" y="1243"/>
                  <a:pt x="694" y="1243"/>
                  <a:pt x="694" y="1243"/>
                </a:cubicBezTo>
                <a:cubicBezTo>
                  <a:pt x="912" y="643"/>
                  <a:pt x="912" y="643"/>
                  <a:pt x="912" y="643"/>
                </a:cubicBezTo>
                <a:cubicBezTo>
                  <a:pt x="943" y="557"/>
                  <a:pt x="894" y="487"/>
                  <a:pt x="802" y="487"/>
                </a:cubicBezTo>
                <a:cubicBezTo>
                  <a:pt x="649" y="487"/>
                  <a:pt x="649" y="487"/>
                  <a:pt x="649" y="487"/>
                </a:cubicBezTo>
                <a:cubicBezTo>
                  <a:pt x="825" y="1"/>
                  <a:pt x="825" y="1"/>
                  <a:pt x="825" y="1"/>
                </a:cubicBezTo>
                <a:cubicBezTo>
                  <a:pt x="838" y="1"/>
                  <a:pt x="851" y="0"/>
                  <a:pt x="864" y="0"/>
                </a:cubicBezTo>
                <a:cubicBezTo>
                  <a:pt x="1341" y="0"/>
                  <a:pt x="1728" y="387"/>
                  <a:pt x="1728" y="864"/>
                </a:cubicBezTo>
                <a:cubicBezTo>
                  <a:pt x="1728" y="1341"/>
                  <a:pt x="1341" y="1728"/>
                  <a:pt x="864" y="1728"/>
                </a:cubicBezTo>
                <a:close/>
                <a:moveTo>
                  <a:pt x="1387" y="600"/>
                </a:moveTo>
                <a:cubicBezTo>
                  <a:pt x="1249" y="600"/>
                  <a:pt x="1249" y="600"/>
                  <a:pt x="1249" y="600"/>
                </a:cubicBezTo>
                <a:cubicBezTo>
                  <a:pt x="1057" y="1129"/>
                  <a:pt x="1057" y="1129"/>
                  <a:pt x="1057" y="1129"/>
                </a:cubicBezTo>
                <a:cubicBezTo>
                  <a:pt x="1194" y="1129"/>
                  <a:pt x="1194" y="1129"/>
                  <a:pt x="1194" y="1129"/>
                </a:cubicBezTo>
                <a:lnTo>
                  <a:pt x="1387" y="60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sz="1800"/>
          </a:p>
        </p:txBody>
      </p:sp>
      <p:sp>
        <p:nvSpPr>
          <p:cNvPr id="9" name="Title 1">
            <a:extLst>
              <a:ext uri="{FF2B5EF4-FFF2-40B4-BE49-F238E27FC236}">
                <a16:creationId xmlns:a16="http://schemas.microsoft.com/office/drawing/2014/main" id="{12903740-DA20-4962-8EE1-1F7D8182872F}"/>
              </a:ext>
            </a:extLst>
          </p:cNvPr>
          <p:cNvSpPr>
            <a:spLocks noGrp="1"/>
          </p:cNvSpPr>
          <p:nvPr>
            <p:ph type="ctrTitle" hasCustomPrompt="1"/>
          </p:nvPr>
        </p:nvSpPr>
        <p:spPr bwMode="white">
          <a:xfrm>
            <a:off x="702564" y="2763520"/>
            <a:ext cx="6471203" cy="1554480"/>
          </a:xfrm>
        </p:spPr>
        <p:txBody>
          <a:bodyPr vert="horz" anchor="b"/>
          <a:lstStyle>
            <a:lvl1pPr algn="l">
              <a:defRPr sz="5800" cap="none" spc="-100" baseline="0">
                <a:solidFill>
                  <a:schemeClr val="bg1"/>
                </a:solidFill>
                <a:latin typeface="+mn-lt"/>
              </a:defRPr>
            </a:lvl1pPr>
          </a:lstStyle>
          <a:p>
            <a:r>
              <a:rPr lang="en-US"/>
              <a:t>Click to edit title</a:t>
            </a:r>
            <a:endParaRPr/>
          </a:p>
        </p:txBody>
      </p:sp>
      <p:sp>
        <p:nvSpPr>
          <p:cNvPr id="10" name="Subtitle 2">
            <a:extLst>
              <a:ext uri="{FF2B5EF4-FFF2-40B4-BE49-F238E27FC236}">
                <a16:creationId xmlns:a16="http://schemas.microsoft.com/office/drawing/2014/main" id="{F900406F-5223-4274-A191-D451904793AE}"/>
              </a:ext>
            </a:extLst>
          </p:cNvPr>
          <p:cNvSpPr>
            <a:spLocks noGrp="1"/>
          </p:cNvSpPr>
          <p:nvPr>
            <p:ph type="subTitle" idx="1" hasCustomPrompt="1"/>
          </p:nvPr>
        </p:nvSpPr>
        <p:spPr bwMode="white">
          <a:xfrm>
            <a:off x="702564" y="4419600"/>
            <a:ext cx="6471203" cy="347994"/>
          </a:xfrm>
        </p:spPr>
        <p:txBody>
          <a:bodyPr>
            <a:noAutofit/>
          </a:bodyPr>
          <a:lstStyle>
            <a:lvl1pPr marL="0" indent="0" algn="l">
              <a:spcBef>
                <a:spcPts val="600"/>
              </a:spcBef>
              <a:buNone/>
              <a:defRPr sz="24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Presenter’s Name</a:t>
            </a:r>
          </a:p>
        </p:txBody>
      </p:sp>
      <p:sp>
        <p:nvSpPr>
          <p:cNvPr id="11" name="Text Placeholder 15">
            <a:extLst>
              <a:ext uri="{FF2B5EF4-FFF2-40B4-BE49-F238E27FC236}">
                <a16:creationId xmlns:a16="http://schemas.microsoft.com/office/drawing/2014/main" id="{7F320C58-FA2E-4A99-88CF-387D22343C00}"/>
              </a:ext>
            </a:extLst>
          </p:cNvPr>
          <p:cNvSpPr>
            <a:spLocks noGrp="1"/>
          </p:cNvSpPr>
          <p:nvPr>
            <p:ph type="body" sz="quarter" idx="13" hasCustomPrompt="1"/>
          </p:nvPr>
        </p:nvSpPr>
        <p:spPr bwMode="white">
          <a:xfrm>
            <a:off x="702722" y="4836979"/>
            <a:ext cx="6471018" cy="336486"/>
          </a:xfrm>
        </p:spPr>
        <p:txBody>
          <a:bodyPr>
            <a:noAutofit/>
          </a:bodyPr>
          <a:lstStyle>
            <a:lvl1pPr marL="0" indent="0">
              <a:buNone/>
              <a:defRPr>
                <a:solidFill>
                  <a:schemeClr val="bg1"/>
                </a:solidFill>
              </a:defRPr>
            </a:lvl1pPr>
          </a:lstStyle>
          <a:p>
            <a:pPr lvl="0"/>
            <a:r>
              <a:rPr lang="en-US"/>
              <a:t>Presenter’s Title</a:t>
            </a:r>
          </a:p>
        </p:txBody>
      </p:sp>
    </p:spTree>
    <p:extLst>
      <p:ext uri="{BB962C8B-B14F-4D97-AF65-F5344CB8AC3E}">
        <p14:creationId xmlns:p14="http://schemas.microsoft.com/office/powerpoint/2010/main" val="749930092"/>
      </p:ext>
    </p:extLst>
  </p:cSld>
  <p:clrMapOvr>
    <a:overrideClrMapping bg1="lt1" tx1="dk1" bg2="lt2" tx2="dk2" accent1="accent1" accent2="accent2" accent3="accent3" accent4="accent4" accent5="accent5" accent6="accent6" hlink="hlink" folHlink="folHlink"/>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Title with Picture 3">
    <p:bg bwMode="ltGray">
      <p:bgRef idx="1001">
        <a:schemeClr val="bg1"/>
      </p:bgRef>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41755BC5-915D-4C35-AC48-D797575A93D8}"/>
              </a:ext>
            </a:extLst>
          </p:cNvPr>
          <p:cNvGraphicFramePr>
            <a:graphicFrameLocks noChangeAspect="1"/>
          </p:cNvGraphicFramePr>
          <p:nvPr userDrawn="1">
            <p:custDataLst>
              <p:tags r:id="rId1"/>
            </p:custDataLst>
            <p:extLst>
              <p:ext uri="{D42A27DB-BD31-4B8C-83A1-F6EECF244321}">
                <p14:modId xmlns:p14="http://schemas.microsoft.com/office/powerpoint/2010/main" val="1883547479"/>
              </p:ext>
            </p:extLst>
          </p:nvPr>
        </p:nvGraphicFramePr>
        <p:xfrm>
          <a:off x="1589"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3" name="Object 2" hidden="1">
                        <a:extLst>
                          <a:ext uri="{FF2B5EF4-FFF2-40B4-BE49-F238E27FC236}">
                            <a16:creationId xmlns:a16="http://schemas.microsoft.com/office/drawing/2014/main" id="{41755BC5-915D-4C35-AC48-D797575A93D8}"/>
                          </a:ext>
                        </a:extLst>
                      </p:cNvPr>
                      <p:cNvPicPr/>
                      <p:nvPr/>
                    </p:nvPicPr>
                    <p:blipFill>
                      <a:blip r:embed="rId4"/>
                      <a:stretch>
                        <a:fillRect/>
                      </a:stretch>
                    </p:blipFill>
                    <p:spPr>
                      <a:xfrm>
                        <a:off x="1589" y="1588"/>
                        <a:ext cx="1588" cy="1588"/>
                      </a:xfrm>
                      <a:prstGeom prst="rect">
                        <a:avLst/>
                      </a:prstGeom>
                    </p:spPr>
                  </p:pic>
                </p:oleObj>
              </mc:Fallback>
            </mc:AlternateContent>
          </a:graphicData>
        </a:graphic>
      </p:graphicFrame>
      <p:pic>
        <p:nvPicPr>
          <p:cNvPr id="5" name="Picture 4">
            <a:extLst>
              <a:ext uri="{FF2B5EF4-FFF2-40B4-BE49-F238E27FC236}">
                <a16:creationId xmlns:a16="http://schemas.microsoft.com/office/drawing/2014/main" id="{621CF292-09CE-43C8-B8BF-8295EAA8AC13}"/>
              </a:ext>
            </a:extLst>
          </p:cNvPr>
          <p:cNvPicPr>
            <a:picLocks noChangeAspect="1"/>
          </p:cNvPicPr>
          <p:nvPr userDrawn="1"/>
        </p:nvPicPr>
        <p:blipFill rotWithShape="1">
          <a:blip r:embed="rId5" cstate="print">
            <a:extLst>
              <a:ext uri="{28A0092B-C50C-407E-A947-70E740481C1C}">
                <a14:useLocalDpi xmlns:a14="http://schemas.microsoft.com/office/drawing/2010/main"/>
              </a:ext>
            </a:extLst>
          </a:blip>
          <a:srcRect/>
          <a:stretch/>
        </p:blipFill>
        <p:spPr>
          <a:xfrm>
            <a:off x="1" y="0"/>
            <a:ext cx="12192000" cy="6858000"/>
          </a:xfrm>
          <a:prstGeom prst="rect">
            <a:avLst/>
          </a:prstGeom>
        </p:spPr>
      </p:pic>
      <p:sp>
        <p:nvSpPr>
          <p:cNvPr id="14" name="Rectangle 13">
            <a:extLst>
              <a:ext uri="{FF2B5EF4-FFF2-40B4-BE49-F238E27FC236}">
                <a16:creationId xmlns:a16="http://schemas.microsoft.com/office/drawing/2014/main" id="{77E4D60D-56B2-4486-B8FC-5987AF5EE0D2}"/>
              </a:ext>
            </a:extLst>
          </p:cNvPr>
          <p:cNvSpPr/>
          <p:nvPr userDrawn="1"/>
        </p:nvSpPr>
        <p:spPr bwMode="gray">
          <a:xfrm>
            <a:off x="-6229" y="0"/>
            <a:ext cx="12187405" cy="6858000"/>
          </a:xfrm>
          <a:prstGeom prst="rect">
            <a:avLst/>
          </a:prstGeom>
          <a:gradFill flip="none" rotWithShape="1">
            <a:gsLst>
              <a:gs pos="14000">
                <a:srgbClr val="000000">
                  <a:alpha val="77000"/>
                </a:srgbClr>
              </a:gs>
              <a:gs pos="81000">
                <a:srgbClr val="000000">
                  <a:alpha val="0"/>
                </a:srgbClr>
              </a:gs>
            </a:gsLst>
            <a:lin ang="19800000" scaled="0"/>
            <a:tileRect/>
          </a:gra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HP Simplified Light"/>
              <a:ea typeface="+mn-ea"/>
              <a:cs typeface="+mn-cs"/>
            </a:endParaRPr>
          </a:p>
        </p:txBody>
      </p:sp>
      <p:sp>
        <p:nvSpPr>
          <p:cNvPr id="19" name="logo">
            <a:extLst>
              <a:ext uri="{FF2B5EF4-FFF2-40B4-BE49-F238E27FC236}">
                <a16:creationId xmlns:a16="http://schemas.microsoft.com/office/drawing/2014/main" id="{540F5F4D-C8D9-4F17-902F-E86F2C3299C8}"/>
              </a:ext>
            </a:extLst>
          </p:cNvPr>
          <p:cNvSpPr>
            <a:spLocks noChangeAspect="1" noEditPoints="1"/>
          </p:cNvSpPr>
          <p:nvPr userDrawn="1"/>
        </p:nvSpPr>
        <p:spPr bwMode="white">
          <a:xfrm>
            <a:off x="708621" y="607610"/>
            <a:ext cx="812800" cy="812588"/>
          </a:xfrm>
          <a:custGeom>
            <a:avLst/>
            <a:gdLst>
              <a:gd name="T0" fmla="*/ 864 w 1728"/>
              <a:gd name="T1" fmla="*/ 1728 h 1728"/>
              <a:gd name="T2" fmla="*/ 838 w 1728"/>
              <a:gd name="T3" fmla="*/ 1728 h 1728"/>
              <a:gd name="T4" fmla="*/ 1015 w 1728"/>
              <a:gd name="T5" fmla="*/ 1243 h 1728"/>
              <a:gd name="T6" fmla="*/ 1258 w 1728"/>
              <a:gd name="T7" fmla="*/ 1243 h 1728"/>
              <a:gd name="T8" fmla="*/ 1362 w 1728"/>
              <a:gd name="T9" fmla="*/ 1170 h 1728"/>
              <a:gd name="T10" fmla="*/ 1554 w 1728"/>
              <a:gd name="T11" fmla="*/ 643 h 1728"/>
              <a:gd name="T12" fmla="*/ 1444 w 1728"/>
              <a:gd name="T13" fmla="*/ 487 h 1728"/>
              <a:gd name="T14" fmla="*/ 1107 w 1728"/>
              <a:gd name="T15" fmla="*/ 487 h 1728"/>
              <a:gd name="T16" fmla="*/ 824 w 1728"/>
              <a:gd name="T17" fmla="*/ 1264 h 1728"/>
              <a:gd name="T18" fmla="*/ 824 w 1728"/>
              <a:gd name="T19" fmla="*/ 1264 h 1728"/>
              <a:gd name="T20" fmla="*/ 664 w 1728"/>
              <a:gd name="T21" fmla="*/ 1705 h 1728"/>
              <a:gd name="T22" fmla="*/ 0 w 1728"/>
              <a:gd name="T23" fmla="*/ 864 h 1728"/>
              <a:gd name="T24" fmla="*/ 631 w 1728"/>
              <a:gd name="T25" fmla="*/ 32 h 1728"/>
              <a:gd name="T26" fmla="*/ 465 w 1728"/>
              <a:gd name="T27" fmla="*/ 487 h 1728"/>
              <a:gd name="T28" fmla="*/ 465 w 1728"/>
              <a:gd name="T29" fmla="*/ 487 h 1728"/>
              <a:gd name="T30" fmla="*/ 190 w 1728"/>
              <a:gd name="T31" fmla="*/ 1243 h 1728"/>
              <a:gd name="T32" fmla="*/ 373 w 1728"/>
              <a:gd name="T33" fmla="*/ 1243 h 1728"/>
              <a:gd name="T34" fmla="*/ 607 w 1728"/>
              <a:gd name="T35" fmla="*/ 600 h 1728"/>
              <a:gd name="T36" fmla="*/ 745 w 1728"/>
              <a:gd name="T37" fmla="*/ 600 h 1728"/>
              <a:gd name="T38" fmla="*/ 511 w 1728"/>
              <a:gd name="T39" fmla="*/ 1243 h 1728"/>
              <a:gd name="T40" fmla="*/ 694 w 1728"/>
              <a:gd name="T41" fmla="*/ 1243 h 1728"/>
              <a:gd name="T42" fmla="*/ 912 w 1728"/>
              <a:gd name="T43" fmla="*/ 643 h 1728"/>
              <a:gd name="T44" fmla="*/ 802 w 1728"/>
              <a:gd name="T45" fmla="*/ 487 h 1728"/>
              <a:gd name="T46" fmla="*/ 649 w 1728"/>
              <a:gd name="T47" fmla="*/ 487 h 1728"/>
              <a:gd name="T48" fmla="*/ 825 w 1728"/>
              <a:gd name="T49" fmla="*/ 1 h 1728"/>
              <a:gd name="T50" fmla="*/ 864 w 1728"/>
              <a:gd name="T51" fmla="*/ 0 h 1728"/>
              <a:gd name="T52" fmla="*/ 1728 w 1728"/>
              <a:gd name="T53" fmla="*/ 864 h 1728"/>
              <a:gd name="T54" fmla="*/ 864 w 1728"/>
              <a:gd name="T55" fmla="*/ 1728 h 1728"/>
              <a:gd name="T56" fmla="*/ 1387 w 1728"/>
              <a:gd name="T57" fmla="*/ 600 h 1728"/>
              <a:gd name="T58" fmla="*/ 1249 w 1728"/>
              <a:gd name="T59" fmla="*/ 600 h 1728"/>
              <a:gd name="T60" fmla="*/ 1057 w 1728"/>
              <a:gd name="T61" fmla="*/ 1129 h 1728"/>
              <a:gd name="T62" fmla="*/ 1194 w 1728"/>
              <a:gd name="T63" fmla="*/ 1129 h 1728"/>
              <a:gd name="T64" fmla="*/ 1387 w 1728"/>
              <a:gd name="T65" fmla="*/ 600 h 1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28" h="1728">
                <a:moveTo>
                  <a:pt x="864" y="1728"/>
                </a:moveTo>
                <a:cubicBezTo>
                  <a:pt x="856" y="1728"/>
                  <a:pt x="847" y="1728"/>
                  <a:pt x="838" y="1728"/>
                </a:cubicBezTo>
                <a:cubicBezTo>
                  <a:pt x="1015" y="1243"/>
                  <a:pt x="1015" y="1243"/>
                  <a:pt x="1015" y="1243"/>
                </a:cubicBezTo>
                <a:cubicBezTo>
                  <a:pt x="1258" y="1243"/>
                  <a:pt x="1258" y="1243"/>
                  <a:pt x="1258" y="1243"/>
                </a:cubicBezTo>
                <a:cubicBezTo>
                  <a:pt x="1301" y="1243"/>
                  <a:pt x="1347" y="1210"/>
                  <a:pt x="1362" y="1170"/>
                </a:cubicBezTo>
                <a:cubicBezTo>
                  <a:pt x="1554" y="643"/>
                  <a:pt x="1554" y="643"/>
                  <a:pt x="1554" y="643"/>
                </a:cubicBezTo>
                <a:cubicBezTo>
                  <a:pt x="1585" y="557"/>
                  <a:pt x="1536" y="487"/>
                  <a:pt x="1444" y="487"/>
                </a:cubicBezTo>
                <a:cubicBezTo>
                  <a:pt x="1107" y="487"/>
                  <a:pt x="1107" y="487"/>
                  <a:pt x="1107" y="487"/>
                </a:cubicBezTo>
                <a:cubicBezTo>
                  <a:pt x="824" y="1264"/>
                  <a:pt x="824" y="1264"/>
                  <a:pt x="824" y="1264"/>
                </a:cubicBezTo>
                <a:cubicBezTo>
                  <a:pt x="824" y="1264"/>
                  <a:pt x="824" y="1264"/>
                  <a:pt x="824" y="1264"/>
                </a:cubicBezTo>
                <a:cubicBezTo>
                  <a:pt x="664" y="1705"/>
                  <a:pt x="664" y="1705"/>
                  <a:pt x="664" y="1705"/>
                </a:cubicBezTo>
                <a:cubicBezTo>
                  <a:pt x="283" y="1614"/>
                  <a:pt x="0" y="1272"/>
                  <a:pt x="0" y="864"/>
                </a:cubicBezTo>
                <a:cubicBezTo>
                  <a:pt x="0" y="468"/>
                  <a:pt x="267" y="134"/>
                  <a:pt x="631" y="32"/>
                </a:cubicBezTo>
                <a:cubicBezTo>
                  <a:pt x="465" y="487"/>
                  <a:pt x="465" y="487"/>
                  <a:pt x="465" y="487"/>
                </a:cubicBezTo>
                <a:cubicBezTo>
                  <a:pt x="465" y="487"/>
                  <a:pt x="465" y="487"/>
                  <a:pt x="465" y="487"/>
                </a:cubicBezTo>
                <a:cubicBezTo>
                  <a:pt x="190" y="1243"/>
                  <a:pt x="190" y="1243"/>
                  <a:pt x="190" y="1243"/>
                </a:cubicBezTo>
                <a:cubicBezTo>
                  <a:pt x="373" y="1243"/>
                  <a:pt x="373" y="1243"/>
                  <a:pt x="373" y="1243"/>
                </a:cubicBezTo>
                <a:cubicBezTo>
                  <a:pt x="607" y="600"/>
                  <a:pt x="607" y="600"/>
                  <a:pt x="607" y="600"/>
                </a:cubicBezTo>
                <a:cubicBezTo>
                  <a:pt x="745" y="600"/>
                  <a:pt x="745" y="600"/>
                  <a:pt x="745" y="600"/>
                </a:cubicBezTo>
                <a:cubicBezTo>
                  <a:pt x="511" y="1243"/>
                  <a:pt x="511" y="1243"/>
                  <a:pt x="511" y="1243"/>
                </a:cubicBezTo>
                <a:cubicBezTo>
                  <a:pt x="694" y="1243"/>
                  <a:pt x="694" y="1243"/>
                  <a:pt x="694" y="1243"/>
                </a:cubicBezTo>
                <a:cubicBezTo>
                  <a:pt x="912" y="643"/>
                  <a:pt x="912" y="643"/>
                  <a:pt x="912" y="643"/>
                </a:cubicBezTo>
                <a:cubicBezTo>
                  <a:pt x="943" y="557"/>
                  <a:pt x="894" y="487"/>
                  <a:pt x="802" y="487"/>
                </a:cubicBezTo>
                <a:cubicBezTo>
                  <a:pt x="649" y="487"/>
                  <a:pt x="649" y="487"/>
                  <a:pt x="649" y="487"/>
                </a:cubicBezTo>
                <a:cubicBezTo>
                  <a:pt x="825" y="1"/>
                  <a:pt x="825" y="1"/>
                  <a:pt x="825" y="1"/>
                </a:cubicBezTo>
                <a:cubicBezTo>
                  <a:pt x="838" y="1"/>
                  <a:pt x="851" y="0"/>
                  <a:pt x="864" y="0"/>
                </a:cubicBezTo>
                <a:cubicBezTo>
                  <a:pt x="1341" y="0"/>
                  <a:pt x="1728" y="387"/>
                  <a:pt x="1728" y="864"/>
                </a:cubicBezTo>
                <a:cubicBezTo>
                  <a:pt x="1728" y="1341"/>
                  <a:pt x="1341" y="1728"/>
                  <a:pt x="864" y="1728"/>
                </a:cubicBezTo>
                <a:close/>
                <a:moveTo>
                  <a:pt x="1387" y="600"/>
                </a:moveTo>
                <a:cubicBezTo>
                  <a:pt x="1249" y="600"/>
                  <a:pt x="1249" y="600"/>
                  <a:pt x="1249" y="600"/>
                </a:cubicBezTo>
                <a:cubicBezTo>
                  <a:pt x="1057" y="1129"/>
                  <a:pt x="1057" y="1129"/>
                  <a:pt x="1057" y="1129"/>
                </a:cubicBezTo>
                <a:cubicBezTo>
                  <a:pt x="1194" y="1129"/>
                  <a:pt x="1194" y="1129"/>
                  <a:pt x="1194" y="1129"/>
                </a:cubicBezTo>
                <a:lnTo>
                  <a:pt x="1387" y="60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sz="1800"/>
          </a:p>
        </p:txBody>
      </p:sp>
      <p:sp>
        <p:nvSpPr>
          <p:cNvPr id="9" name="Title 1">
            <a:extLst>
              <a:ext uri="{FF2B5EF4-FFF2-40B4-BE49-F238E27FC236}">
                <a16:creationId xmlns:a16="http://schemas.microsoft.com/office/drawing/2014/main" id="{D26FD7B3-EB20-40AA-A62A-2BB47177A213}"/>
              </a:ext>
            </a:extLst>
          </p:cNvPr>
          <p:cNvSpPr>
            <a:spLocks noGrp="1"/>
          </p:cNvSpPr>
          <p:nvPr>
            <p:ph type="ctrTitle" hasCustomPrompt="1"/>
          </p:nvPr>
        </p:nvSpPr>
        <p:spPr bwMode="white">
          <a:xfrm>
            <a:off x="702564" y="2763520"/>
            <a:ext cx="6471203" cy="1554480"/>
          </a:xfrm>
        </p:spPr>
        <p:txBody>
          <a:bodyPr vert="horz" anchor="b"/>
          <a:lstStyle>
            <a:lvl1pPr algn="l">
              <a:defRPr sz="5800" cap="none" spc="-100" baseline="0">
                <a:solidFill>
                  <a:schemeClr val="bg1"/>
                </a:solidFill>
                <a:latin typeface="+mn-lt"/>
              </a:defRPr>
            </a:lvl1pPr>
          </a:lstStyle>
          <a:p>
            <a:r>
              <a:rPr lang="en-US"/>
              <a:t>Click to edit title</a:t>
            </a:r>
            <a:endParaRPr/>
          </a:p>
        </p:txBody>
      </p:sp>
      <p:sp>
        <p:nvSpPr>
          <p:cNvPr id="10" name="Subtitle 2">
            <a:extLst>
              <a:ext uri="{FF2B5EF4-FFF2-40B4-BE49-F238E27FC236}">
                <a16:creationId xmlns:a16="http://schemas.microsoft.com/office/drawing/2014/main" id="{9859DC96-E662-4C0E-A1B2-1C37D034C83D}"/>
              </a:ext>
            </a:extLst>
          </p:cNvPr>
          <p:cNvSpPr>
            <a:spLocks noGrp="1"/>
          </p:cNvSpPr>
          <p:nvPr>
            <p:ph type="subTitle" idx="1" hasCustomPrompt="1"/>
          </p:nvPr>
        </p:nvSpPr>
        <p:spPr bwMode="white">
          <a:xfrm>
            <a:off x="702564" y="4419600"/>
            <a:ext cx="6471203" cy="347994"/>
          </a:xfrm>
        </p:spPr>
        <p:txBody>
          <a:bodyPr>
            <a:noAutofit/>
          </a:bodyPr>
          <a:lstStyle>
            <a:lvl1pPr marL="0" indent="0" algn="l">
              <a:spcBef>
                <a:spcPts val="600"/>
              </a:spcBef>
              <a:buNone/>
              <a:defRPr sz="24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Presenter’s Name</a:t>
            </a:r>
          </a:p>
        </p:txBody>
      </p:sp>
      <p:sp>
        <p:nvSpPr>
          <p:cNvPr id="11" name="Text Placeholder 15">
            <a:extLst>
              <a:ext uri="{FF2B5EF4-FFF2-40B4-BE49-F238E27FC236}">
                <a16:creationId xmlns:a16="http://schemas.microsoft.com/office/drawing/2014/main" id="{2A21EEDC-06C0-4890-9744-0B572A76C06A}"/>
              </a:ext>
            </a:extLst>
          </p:cNvPr>
          <p:cNvSpPr>
            <a:spLocks noGrp="1"/>
          </p:cNvSpPr>
          <p:nvPr>
            <p:ph type="body" sz="quarter" idx="13" hasCustomPrompt="1"/>
          </p:nvPr>
        </p:nvSpPr>
        <p:spPr bwMode="white">
          <a:xfrm>
            <a:off x="702722" y="4836979"/>
            <a:ext cx="6471018" cy="336486"/>
          </a:xfrm>
        </p:spPr>
        <p:txBody>
          <a:bodyPr>
            <a:noAutofit/>
          </a:bodyPr>
          <a:lstStyle>
            <a:lvl1pPr marL="0" indent="0">
              <a:buNone/>
              <a:defRPr>
                <a:solidFill>
                  <a:schemeClr val="bg1"/>
                </a:solidFill>
              </a:defRPr>
            </a:lvl1pPr>
          </a:lstStyle>
          <a:p>
            <a:pPr lvl="0"/>
            <a:r>
              <a:rPr lang="en-US"/>
              <a:t>Presenter’s Title</a:t>
            </a:r>
          </a:p>
        </p:txBody>
      </p:sp>
    </p:spTree>
    <p:extLst>
      <p:ext uri="{BB962C8B-B14F-4D97-AF65-F5344CB8AC3E}">
        <p14:creationId xmlns:p14="http://schemas.microsoft.com/office/powerpoint/2010/main" val="3104376486"/>
      </p:ext>
    </p:extLst>
  </p:cSld>
  <p:clrMapOvr>
    <a:overrideClrMapping bg1="lt1" tx1="dk1" bg2="lt2" tx2="dk2" accent1="accent1" accent2="accent2" accent3="accent3" accent4="accent4" accent5="accent5" accent6="accent6" hlink="hlink" folHlink="folHlink"/>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Title with Picture 4">
    <p:bg bwMode="ltGray">
      <p:bgRef idx="1001">
        <a:schemeClr val="bg1"/>
      </p:bgRef>
    </p:bg>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E7D5F31F-E533-46C3-A9F9-2A90E0FDE692}"/>
              </a:ext>
            </a:extLst>
          </p:cNvPr>
          <p:cNvGraphicFramePr>
            <a:graphicFrameLocks noChangeAspect="1"/>
          </p:cNvGraphicFramePr>
          <p:nvPr userDrawn="1">
            <p:custDataLst>
              <p:tags r:id="rId1"/>
            </p:custDataLst>
            <p:extLst>
              <p:ext uri="{D42A27DB-BD31-4B8C-83A1-F6EECF244321}">
                <p14:modId xmlns:p14="http://schemas.microsoft.com/office/powerpoint/2010/main" val="1227362406"/>
              </p:ext>
            </p:extLst>
          </p:nvPr>
        </p:nvGraphicFramePr>
        <p:xfrm>
          <a:off x="1589"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4" name="Object 3" hidden="1">
                        <a:extLst>
                          <a:ext uri="{FF2B5EF4-FFF2-40B4-BE49-F238E27FC236}">
                            <a16:creationId xmlns:a16="http://schemas.microsoft.com/office/drawing/2014/main" id="{E7D5F31F-E533-46C3-A9F9-2A90E0FDE692}"/>
                          </a:ext>
                        </a:extLst>
                      </p:cNvPr>
                      <p:cNvPicPr/>
                      <p:nvPr/>
                    </p:nvPicPr>
                    <p:blipFill>
                      <a:blip r:embed="rId4"/>
                      <a:stretch>
                        <a:fillRect/>
                      </a:stretch>
                    </p:blipFill>
                    <p:spPr>
                      <a:xfrm>
                        <a:off x="1589" y="1588"/>
                        <a:ext cx="1588" cy="1588"/>
                      </a:xfrm>
                      <a:prstGeom prst="rect">
                        <a:avLst/>
                      </a:prstGeom>
                    </p:spPr>
                  </p:pic>
                </p:oleObj>
              </mc:Fallback>
            </mc:AlternateContent>
          </a:graphicData>
        </a:graphic>
      </p:graphicFrame>
      <p:pic>
        <p:nvPicPr>
          <p:cNvPr id="3" name="Picture 2">
            <a:extLst>
              <a:ext uri="{FF2B5EF4-FFF2-40B4-BE49-F238E27FC236}">
                <a16:creationId xmlns:a16="http://schemas.microsoft.com/office/drawing/2014/main" id="{26156FFF-CFE6-429A-A0F7-E6B9DBDC3BBD}"/>
              </a:ext>
            </a:extLst>
          </p:cNvPr>
          <p:cNvPicPr>
            <a:picLocks noChangeAspect="1"/>
          </p:cNvPicPr>
          <p:nvPr userDrawn="1"/>
        </p:nvPicPr>
        <p:blipFill rotWithShape="1">
          <a:blip r:embed="rId5" cstate="print">
            <a:extLst>
              <a:ext uri="{28A0092B-C50C-407E-A947-70E740481C1C}">
                <a14:useLocalDpi xmlns:a14="http://schemas.microsoft.com/office/drawing/2010/main"/>
              </a:ext>
            </a:extLst>
          </a:blip>
          <a:srcRect/>
          <a:stretch/>
        </p:blipFill>
        <p:spPr>
          <a:xfrm>
            <a:off x="1" y="0"/>
            <a:ext cx="12214413" cy="6858000"/>
          </a:xfrm>
          <a:prstGeom prst="rect">
            <a:avLst/>
          </a:prstGeom>
        </p:spPr>
      </p:pic>
      <p:sp>
        <p:nvSpPr>
          <p:cNvPr id="19" name="logo">
            <a:extLst>
              <a:ext uri="{FF2B5EF4-FFF2-40B4-BE49-F238E27FC236}">
                <a16:creationId xmlns:a16="http://schemas.microsoft.com/office/drawing/2014/main" id="{540F5F4D-C8D9-4F17-902F-E86F2C3299C8}"/>
              </a:ext>
            </a:extLst>
          </p:cNvPr>
          <p:cNvSpPr>
            <a:spLocks noChangeAspect="1" noEditPoints="1"/>
          </p:cNvSpPr>
          <p:nvPr userDrawn="1"/>
        </p:nvSpPr>
        <p:spPr bwMode="white">
          <a:xfrm>
            <a:off x="708621" y="607610"/>
            <a:ext cx="812800" cy="812588"/>
          </a:xfrm>
          <a:custGeom>
            <a:avLst/>
            <a:gdLst>
              <a:gd name="T0" fmla="*/ 864 w 1728"/>
              <a:gd name="T1" fmla="*/ 1728 h 1728"/>
              <a:gd name="T2" fmla="*/ 838 w 1728"/>
              <a:gd name="T3" fmla="*/ 1728 h 1728"/>
              <a:gd name="T4" fmla="*/ 1015 w 1728"/>
              <a:gd name="T5" fmla="*/ 1243 h 1728"/>
              <a:gd name="T6" fmla="*/ 1258 w 1728"/>
              <a:gd name="T7" fmla="*/ 1243 h 1728"/>
              <a:gd name="T8" fmla="*/ 1362 w 1728"/>
              <a:gd name="T9" fmla="*/ 1170 h 1728"/>
              <a:gd name="T10" fmla="*/ 1554 w 1728"/>
              <a:gd name="T11" fmla="*/ 643 h 1728"/>
              <a:gd name="T12" fmla="*/ 1444 w 1728"/>
              <a:gd name="T13" fmla="*/ 487 h 1728"/>
              <a:gd name="T14" fmla="*/ 1107 w 1728"/>
              <a:gd name="T15" fmla="*/ 487 h 1728"/>
              <a:gd name="T16" fmla="*/ 824 w 1728"/>
              <a:gd name="T17" fmla="*/ 1264 h 1728"/>
              <a:gd name="T18" fmla="*/ 824 w 1728"/>
              <a:gd name="T19" fmla="*/ 1264 h 1728"/>
              <a:gd name="T20" fmla="*/ 664 w 1728"/>
              <a:gd name="T21" fmla="*/ 1705 h 1728"/>
              <a:gd name="T22" fmla="*/ 0 w 1728"/>
              <a:gd name="T23" fmla="*/ 864 h 1728"/>
              <a:gd name="T24" fmla="*/ 631 w 1728"/>
              <a:gd name="T25" fmla="*/ 32 h 1728"/>
              <a:gd name="T26" fmla="*/ 465 w 1728"/>
              <a:gd name="T27" fmla="*/ 487 h 1728"/>
              <a:gd name="T28" fmla="*/ 465 w 1728"/>
              <a:gd name="T29" fmla="*/ 487 h 1728"/>
              <a:gd name="T30" fmla="*/ 190 w 1728"/>
              <a:gd name="T31" fmla="*/ 1243 h 1728"/>
              <a:gd name="T32" fmla="*/ 373 w 1728"/>
              <a:gd name="T33" fmla="*/ 1243 h 1728"/>
              <a:gd name="T34" fmla="*/ 607 w 1728"/>
              <a:gd name="T35" fmla="*/ 600 h 1728"/>
              <a:gd name="T36" fmla="*/ 745 w 1728"/>
              <a:gd name="T37" fmla="*/ 600 h 1728"/>
              <a:gd name="T38" fmla="*/ 511 w 1728"/>
              <a:gd name="T39" fmla="*/ 1243 h 1728"/>
              <a:gd name="T40" fmla="*/ 694 w 1728"/>
              <a:gd name="T41" fmla="*/ 1243 h 1728"/>
              <a:gd name="T42" fmla="*/ 912 w 1728"/>
              <a:gd name="T43" fmla="*/ 643 h 1728"/>
              <a:gd name="T44" fmla="*/ 802 w 1728"/>
              <a:gd name="T45" fmla="*/ 487 h 1728"/>
              <a:gd name="T46" fmla="*/ 649 w 1728"/>
              <a:gd name="T47" fmla="*/ 487 h 1728"/>
              <a:gd name="T48" fmla="*/ 825 w 1728"/>
              <a:gd name="T49" fmla="*/ 1 h 1728"/>
              <a:gd name="T50" fmla="*/ 864 w 1728"/>
              <a:gd name="T51" fmla="*/ 0 h 1728"/>
              <a:gd name="T52" fmla="*/ 1728 w 1728"/>
              <a:gd name="T53" fmla="*/ 864 h 1728"/>
              <a:gd name="T54" fmla="*/ 864 w 1728"/>
              <a:gd name="T55" fmla="*/ 1728 h 1728"/>
              <a:gd name="T56" fmla="*/ 1387 w 1728"/>
              <a:gd name="T57" fmla="*/ 600 h 1728"/>
              <a:gd name="T58" fmla="*/ 1249 w 1728"/>
              <a:gd name="T59" fmla="*/ 600 h 1728"/>
              <a:gd name="T60" fmla="*/ 1057 w 1728"/>
              <a:gd name="T61" fmla="*/ 1129 h 1728"/>
              <a:gd name="T62" fmla="*/ 1194 w 1728"/>
              <a:gd name="T63" fmla="*/ 1129 h 1728"/>
              <a:gd name="T64" fmla="*/ 1387 w 1728"/>
              <a:gd name="T65" fmla="*/ 600 h 1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28" h="1728">
                <a:moveTo>
                  <a:pt x="864" y="1728"/>
                </a:moveTo>
                <a:cubicBezTo>
                  <a:pt x="856" y="1728"/>
                  <a:pt x="847" y="1728"/>
                  <a:pt x="838" y="1728"/>
                </a:cubicBezTo>
                <a:cubicBezTo>
                  <a:pt x="1015" y="1243"/>
                  <a:pt x="1015" y="1243"/>
                  <a:pt x="1015" y="1243"/>
                </a:cubicBezTo>
                <a:cubicBezTo>
                  <a:pt x="1258" y="1243"/>
                  <a:pt x="1258" y="1243"/>
                  <a:pt x="1258" y="1243"/>
                </a:cubicBezTo>
                <a:cubicBezTo>
                  <a:pt x="1301" y="1243"/>
                  <a:pt x="1347" y="1210"/>
                  <a:pt x="1362" y="1170"/>
                </a:cubicBezTo>
                <a:cubicBezTo>
                  <a:pt x="1554" y="643"/>
                  <a:pt x="1554" y="643"/>
                  <a:pt x="1554" y="643"/>
                </a:cubicBezTo>
                <a:cubicBezTo>
                  <a:pt x="1585" y="557"/>
                  <a:pt x="1536" y="487"/>
                  <a:pt x="1444" y="487"/>
                </a:cubicBezTo>
                <a:cubicBezTo>
                  <a:pt x="1107" y="487"/>
                  <a:pt x="1107" y="487"/>
                  <a:pt x="1107" y="487"/>
                </a:cubicBezTo>
                <a:cubicBezTo>
                  <a:pt x="824" y="1264"/>
                  <a:pt x="824" y="1264"/>
                  <a:pt x="824" y="1264"/>
                </a:cubicBezTo>
                <a:cubicBezTo>
                  <a:pt x="824" y="1264"/>
                  <a:pt x="824" y="1264"/>
                  <a:pt x="824" y="1264"/>
                </a:cubicBezTo>
                <a:cubicBezTo>
                  <a:pt x="664" y="1705"/>
                  <a:pt x="664" y="1705"/>
                  <a:pt x="664" y="1705"/>
                </a:cubicBezTo>
                <a:cubicBezTo>
                  <a:pt x="283" y="1614"/>
                  <a:pt x="0" y="1272"/>
                  <a:pt x="0" y="864"/>
                </a:cubicBezTo>
                <a:cubicBezTo>
                  <a:pt x="0" y="468"/>
                  <a:pt x="267" y="134"/>
                  <a:pt x="631" y="32"/>
                </a:cubicBezTo>
                <a:cubicBezTo>
                  <a:pt x="465" y="487"/>
                  <a:pt x="465" y="487"/>
                  <a:pt x="465" y="487"/>
                </a:cubicBezTo>
                <a:cubicBezTo>
                  <a:pt x="465" y="487"/>
                  <a:pt x="465" y="487"/>
                  <a:pt x="465" y="487"/>
                </a:cubicBezTo>
                <a:cubicBezTo>
                  <a:pt x="190" y="1243"/>
                  <a:pt x="190" y="1243"/>
                  <a:pt x="190" y="1243"/>
                </a:cubicBezTo>
                <a:cubicBezTo>
                  <a:pt x="373" y="1243"/>
                  <a:pt x="373" y="1243"/>
                  <a:pt x="373" y="1243"/>
                </a:cubicBezTo>
                <a:cubicBezTo>
                  <a:pt x="607" y="600"/>
                  <a:pt x="607" y="600"/>
                  <a:pt x="607" y="600"/>
                </a:cubicBezTo>
                <a:cubicBezTo>
                  <a:pt x="745" y="600"/>
                  <a:pt x="745" y="600"/>
                  <a:pt x="745" y="600"/>
                </a:cubicBezTo>
                <a:cubicBezTo>
                  <a:pt x="511" y="1243"/>
                  <a:pt x="511" y="1243"/>
                  <a:pt x="511" y="1243"/>
                </a:cubicBezTo>
                <a:cubicBezTo>
                  <a:pt x="694" y="1243"/>
                  <a:pt x="694" y="1243"/>
                  <a:pt x="694" y="1243"/>
                </a:cubicBezTo>
                <a:cubicBezTo>
                  <a:pt x="912" y="643"/>
                  <a:pt x="912" y="643"/>
                  <a:pt x="912" y="643"/>
                </a:cubicBezTo>
                <a:cubicBezTo>
                  <a:pt x="943" y="557"/>
                  <a:pt x="894" y="487"/>
                  <a:pt x="802" y="487"/>
                </a:cubicBezTo>
                <a:cubicBezTo>
                  <a:pt x="649" y="487"/>
                  <a:pt x="649" y="487"/>
                  <a:pt x="649" y="487"/>
                </a:cubicBezTo>
                <a:cubicBezTo>
                  <a:pt x="825" y="1"/>
                  <a:pt x="825" y="1"/>
                  <a:pt x="825" y="1"/>
                </a:cubicBezTo>
                <a:cubicBezTo>
                  <a:pt x="838" y="1"/>
                  <a:pt x="851" y="0"/>
                  <a:pt x="864" y="0"/>
                </a:cubicBezTo>
                <a:cubicBezTo>
                  <a:pt x="1341" y="0"/>
                  <a:pt x="1728" y="387"/>
                  <a:pt x="1728" y="864"/>
                </a:cubicBezTo>
                <a:cubicBezTo>
                  <a:pt x="1728" y="1341"/>
                  <a:pt x="1341" y="1728"/>
                  <a:pt x="864" y="1728"/>
                </a:cubicBezTo>
                <a:close/>
                <a:moveTo>
                  <a:pt x="1387" y="600"/>
                </a:moveTo>
                <a:cubicBezTo>
                  <a:pt x="1249" y="600"/>
                  <a:pt x="1249" y="600"/>
                  <a:pt x="1249" y="600"/>
                </a:cubicBezTo>
                <a:cubicBezTo>
                  <a:pt x="1057" y="1129"/>
                  <a:pt x="1057" y="1129"/>
                  <a:pt x="1057" y="1129"/>
                </a:cubicBezTo>
                <a:cubicBezTo>
                  <a:pt x="1194" y="1129"/>
                  <a:pt x="1194" y="1129"/>
                  <a:pt x="1194" y="1129"/>
                </a:cubicBezTo>
                <a:lnTo>
                  <a:pt x="1387" y="60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sz="1800"/>
          </a:p>
        </p:txBody>
      </p:sp>
      <p:sp>
        <p:nvSpPr>
          <p:cNvPr id="8" name="Title 1">
            <a:extLst>
              <a:ext uri="{FF2B5EF4-FFF2-40B4-BE49-F238E27FC236}">
                <a16:creationId xmlns:a16="http://schemas.microsoft.com/office/drawing/2014/main" id="{6CCB0548-36FA-4DB8-9916-F6688652DBED}"/>
              </a:ext>
            </a:extLst>
          </p:cNvPr>
          <p:cNvSpPr>
            <a:spLocks noGrp="1"/>
          </p:cNvSpPr>
          <p:nvPr>
            <p:ph type="ctrTitle" hasCustomPrompt="1"/>
          </p:nvPr>
        </p:nvSpPr>
        <p:spPr bwMode="white">
          <a:xfrm>
            <a:off x="702564" y="2763520"/>
            <a:ext cx="6471203" cy="1554480"/>
          </a:xfrm>
        </p:spPr>
        <p:txBody>
          <a:bodyPr vert="horz" anchor="b"/>
          <a:lstStyle>
            <a:lvl1pPr algn="l">
              <a:defRPr sz="5800" cap="none" spc="-100" baseline="0">
                <a:solidFill>
                  <a:schemeClr val="bg1"/>
                </a:solidFill>
                <a:latin typeface="+mn-lt"/>
              </a:defRPr>
            </a:lvl1pPr>
          </a:lstStyle>
          <a:p>
            <a:r>
              <a:rPr lang="en-US"/>
              <a:t>Click to edit title</a:t>
            </a:r>
            <a:endParaRPr/>
          </a:p>
        </p:txBody>
      </p:sp>
      <p:sp>
        <p:nvSpPr>
          <p:cNvPr id="9" name="Subtitle 2">
            <a:extLst>
              <a:ext uri="{FF2B5EF4-FFF2-40B4-BE49-F238E27FC236}">
                <a16:creationId xmlns:a16="http://schemas.microsoft.com/office/drawing/2014/main" id="{D332165A-83F6-43A4-90C2-56BC237D8D2C}"/>
              </a:ext>
            </a:extLst>
          </p:cNvPr>
          <p:cNvSpPr>
            <a:spLocks noGrp="1"/>
          </p:cNvSpPr>
          <p:nvPr>
            <p:ph type="subTitle" idx="1" hasCustomPrompt="1"/>
          </p:nvPr>
        </p:nvSpPr>
        <p:spPr bwMode="white">
          <a:xfrm>
            <a:off x="702564" y="4419600"/>
            <a:ext cx="6471203" cy="347994"/>
          </a:xfrm>
        </p:spPr>
        <p:txBody>
          <a:bodyPr>
            <a:noAutofit/>
          </a:bodyPr>
          <a:lstStyle>
            <a:lvl1pPr marL="0" indent="0" algn="l">
              <a:spcBef>
                <a:spcPts val="600"/>
              </a:spcBef>
              <a:buNone/>
              <a:defRPr sz="24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Presenter’s Name</a:t>
            </a:r>
          </a:p>
        </p:txBody>
      </p:sp>
      <p:sp>
        <p:nvSpPr>
          <p:cNvPr id="10" name="Text Placeholder 15">
            <a:extLst>
              <a:ext uri="{FF2B5EF4-FFF2-40B4-BE49-F238E27FC236}">
                <a16:creationId xmlns:a16="http://schemas.microsoft.com/office/drawing/2014/main" id="{3E149DEC-6C23-4AB8-BAFE-EE858208D029}"/>
              </a:ext>
            </a:extLst>
          </p:cNvPr>
          <p:cNvSpPr>
            <a:spLocks noGrp="1"/>
          </p:cNvSpPr>
          <p:nvPr>
            <p:ph type="body" sz="quarter" idx="13" hasCustomPrompt="1"/>
          </p:nvPr>
        </p:nvSpPr>
        <p:spPr bwMode="white">
          <a:xfrm>
            <a:off x="702722" y="4836979"/>
            <a:ext cx="6471018" cy="336486"/>
          </a:xfrm>
        </p:spPr>
        <p:txBody>
          <a:bodyPr>
            <a:noAutofit/>
          </a:bodyPr>
          <a:lstStyle>
            <a:lvl1pPr marL="0" indent="0">
              <a:buNone/>
              <a:defRPr>
                <a:solidFill>
                  <a:schemeClr val="bg1"/>
                </a:solidFill>
              </a:defRPr>
            </a:lvl1pPr>
          </a:lstStyle>
          <a:p>
            <a:pPr lvl="0"/>
            <a:r>
              <a:rPr lang="en-US"/>
              <a:t>Presenter’s Title</a:t>
            </a:r>
          </a:p>
        </p:txBody>
      </p:sp>
    </p:spTree>
    <p:extLst>
      <p:ext uri="{BB962C8B-B14F-4D97-AF65-F5344CB8AC3E}">
        <p14:creationId xmlns:p14="http://schemas.microsoft.com/office/powerpoint/2010/main" val="415276334"/>
      </p:ext>
    </p:extLst>
  </p:cSld>
  <p:clrMapOvr>
    <a:overrideClrMapping bg1="lt1" tx1="dk1" bg2="lt2" tx2="dk2" accent1="accent1" accent2="accent2" accent3="accent3" accent4="accent4" accent5="accent5" accent6="accent6" hlink="hlink" folHlink="folHlink"/>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Title with Picture 5">
    <p:bg bwMode="ltGray">
      <p:bgRef idx="1001">
        <a:schemeClr val="bg1"/>
      </p:bgRef>
    </p:bg>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5E9ECB36-17A3-4873-BA45-06227E509B1E}"/>
              </a:ext>
            </a:extLst>
          </p:cNvPr>
          <p:cNvGraphicFramePr>
            <a:graphicFrameLocks noChangeAspect="1"/>
          </p:cNvGraphicFramePr>
          <p:nvPr userDrawn="1">
            <p:custDataLst>
              <p:tags r:id="rId1"/>
            </p:custDataLst>
            <p:extLst>
              <p:ext uri="{D42A27DB-BD31-4B8C-83A1-F6EECF244321}">
                <p14:modId xmlns:p14="http://schemas.microsoft.com/office/powerpoint/2010/main" val="249819717"/>
              </p:ext>
            </p:extLst>
          </p:nvPr>
        </p:nvGraphicFramePr>
        <p:xfrm>
          <a:off x="1589"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4" name="Object 3" hidden="1">
                        <a:extLst>
                          <a:ext uri="{FF2B5EF4-FFF2-40B4-BE49-F238E27FC236}">
                            <a16:creationId xmlns:a16="http://schemas.microsoft.com/office/drawing/2014/main" id="{5E9ECB36-17A3-4873-BA45-06227E509B1E}"/>
                          </a:ext>
                        </a:extLst>
                      </p:cNvPr>
                      <p:cNvPicPr/>
                      <p:nvPr/>
                    </p:nvPicPr>
                    <p:blipFill>
                      <a:blip r:embed="rId4"/>
                      <a:stretch>
                        <a:fillRect/>
                      </a:stretch>
                    </p:blipFill>
                    <p:spPr>
                      <a:xfrm>
                        <a:off x="1589" y="1588"/>
                        <a:ext cx="1588" cy="1588"/>
                      </a:xfrm>
                      <a:prstGeom prst="rect">
                        <a:avLst/>
                      </a:prstGeom>
                    </p:spPr>
                  </p:pic>
                </p:oleObj>
              </mc:Fallback>
            </mc:AlternateContent>
          </a:graphicData>
        </a:graphic>
      </p:graphicFrame>
      <p:pic>
        <p:nvPicPr>
          <p:cNvPr id="2" name="Picture 1">
            <a:extLst>
              <a:ext uri="{FF2B5EF4-FFF2-40B4-BE49-F238E27FC236}">
                <a16:creationId xmlns:a16="http://schemas.microsoft.com/office/drawing/2014/main" id="{5F32FBE8-C050-4F8A-AE9B-F33817F4B939}"/>
              </a:ext>
            </a:extLst>
          </p:cNvPr>
          <p:cNvPicPr>
            <a:picLocks noChangeAspect="1"/>
          </p:cNvPicPr>
          <p:nvPr userDrawn="1"/>
        </p:nvPicPr>
        <p:blipFill>
          <a:blip r:embed="rId5"/>
          <a:stretch>
            <a:fillRect/>
          </a:stretch>
        </p:blipFill>
        <p:spPr>
          <a:xfrm>
            <a:off x="-1" y="893"/>
            <a:ext cx="12192000" cy="6856214"/>
          </a:xfrm>
          <a:prstGeom prst="rect">
            <a:avLst/>
          </a:prstGeom>
        </p:spPr>
      </p:pic>
      <p:sp>
        <p:nvSpPr>
          <p:cNvPr id="14" name="Rectangle 13">
            <a:extLst>
              <a:ext uri="{FF2B5EF4-FFF2-40B4-BE49-F238E27FC236}">
                <a16:creationId xmlns:a16="http://schemas.microsoft.com/office/drawing/2014/main" id="{77E4D60D-56B2-4486-B8FC-5987AF5EE0D2}"/>
              </a:ext>
            </a:extLst>
          </p:cNvPr>
          <p:cNvSpPr/>
          <p:nvPr userDrawn="1"/>
        </p:nvSpPr>
        <p:spPr bwMode="gray">
          <a:xfrm>
            <a:off x="-6229" y="0"/>
            <a:ext cx="12187405" cy="6858000"/>
          </a:xfrm>
          <a:prstGeom prst="rect">
            <a:avLst/>
          </a:prstGeom>
          <a:gradFill flip="none" rotWithShape="1">
            <a:gsLst>
              <a:gs pos="14000">
                <a:srgbClr val="000000">
                  <a:alpha val="77000"/>
                </a:srgbClr>
              </a:gs>
              <a:gs pos="81000">
                <a:srgbClr val="000000">
                  <a:alpha val="0"/>
                </a:srgbClr>
              </a:gs>
            </a:gsLst>
            <a:lin ang="19800000" scaled="0"/>
            <a:tileRect/>
          </a:gra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HP Simplified Light"/>
              <a:ea typeface="+mn-ea"/>
              <a:cs typeface="+mn-cs"/>
            </a:endParaRPr>
          </a:p>
        </p:txBody>
      </p:sp>
      <p:sp>
        <p:nvSpPr>
          <p:cNvPr id="19" name="logo">
            <a:extLst>
              <a:ext uri="{FF2B5EF4-FFF2-40B4-BE49-F238E27FC236}">
                <a16:creationId xmlns:a16="http://schemas.microsoft.com/office/drawing/2014/main" id="{540F5F4D-C8D9-4F17-902F-E86F2C3299C8}"/>
              </a:ext>
            </a:extLst>
          </p:cNvPr>
          <p:cNvSpPr>
            <a:spLocks noChangeAspect="1" noEditPoints="1"/>
          </p:cNvSpPr>
          <p:nvPr userDrawn="1"/>
        </p:nvSpPr>
        <p:spPr bwMode="white">
          <a:xfrm>
            <a:off x="708621" y="607610"/>
            <a:ext cx="812800" cy="812588"/>
          </a:xfrm>
          <a:custGeom>
            <a:avLst/>
            <a:gdLst>
              <a:gd name="T0" fmla="*/ 864 w 1728"/>
              <a:gd name="T1" fmla="*/ 1728 h 1728"/>
              <a:gd name="T2" fmla="*/ 838 w 1728"/>
              <a:gd name="T3" fmla="*/ 1728 h 1728"/>
              <a:gd name="T4" fmla="*/ 1015 w 1728"/>
              <a:gd name="T5" fmla="*/ 1243 h 1728"/>
              <a:gd name="T6" fmla="*/ 1258 w 1728"/>
              <a:gd name="T7" fmla="*/ 1243 h 1728"/>
              <a:gd name="T8" fmla="*/ 1362 w 1728"/>
              <a:gd name="T9" fmla="*/ 1170 h 1728"/>
              <a:gd name="T10" fmla="*/ 1554 w 1728"/>
              <a:gd name="T11" fmla="*/ 643 h 1728"/>
              <a:gd name="T12" fmla="*/ 1444 w 1728"/>
              <a:gd name="T13" fmla="*/ 487 h 1728"/>
              <a:gd name="T14" fmla="*/ 1107 w 1728"/>
              <a:gd name="T15" fmla="*/ 487 h 1728"/>
              <a:gd name="T16" fmla="*/ 824 w 1728"/>
              <a:gd name="T17" fmla="*/ 1264 h 1728"/>
              <a:gd name="T18" fmla="*/ 824 w 1728"/>
              <a:gd name="T19" fmla="*/ 1264 h 1728"/>
              <a:gd name="T20" fmla="*/ 664 w 1728"/>
              <a:gd name="T21" fmla="*/ 1705 h 1728"/>
              <a:gd name="T22" fmla="*/ 0 w 1728"/>
              <a:gd name="T23" fmla="*/ 864 h 1728"/>
              <a:gd name="T24" fmla="*/ 631 w 1728"/>
              <a:gd name="T25" fmla="*/ 32 h 1728"/>
              <a:gd name="T26" fmla="*/ 465 w 1728"/>
              <a:gd name="T27" fmla="*/ 487 h 1728"/>
              <a:gd name="T28" fmla="*/ 465 w 1728"/>
              <a:gd name="T29" fmla="*/ 487 h 1728"/>
              <a:gd name="T30" fmla="*/ 190 w 1728"/>
              <a:gd name="T31" fmla="*/ 1243 h 1728"/>
              <a:gd name="T32" fmla="*/ 373 w 1728"/>
              <a:gd name="T33" fmla="*/ 1243 h 1728"/>
              <a:gd name="T34" fmla="*/ 607 w 1728"/>
              <a:gd name="T35" fmla="*/ 600 h 1728"/>
              <a:gd name="T36" fmla="*/ 745 w 1728"/>
              <a:gd name="T37" fmla="*/ 600 h 1728"/>
              <a:gd name="T38" fmla="*/ 511 w 1728"/>
              <a:gd name="T39" fmla="*/ 1243 h 1728"/>
              <a:gd name="T40" fmla="*/ 694 w 1728"/>
              <a:gd name="T41" fmla="*/ 1243 h 1728"/>
              <a:gd name="T42" fmla="*/ 912 w 1728"/>
              <a:gd name="T43" fmla="*/ 643 h 1728"/>
              <a:gd name="T44" fmla="*/ 802 w 1728"/>
              <a:gd name="T45" fmla="*/ 487 h 1728"/>
              <a:gd name="T46" fmla="*/ 649 w 1728"/>
              <a:gd name="T47" fmla="*/ 487 h 1728"/>
              <a:gd name="T48" fmla="*/ 825 w 1728"/>
              <a:gd name="T49" fmla="*/ 1 h 1728"/>
              <a:gd name="T50" fmla="*/ 864 w 1728"/>
              <a:gd name="T51" fmla="*/ 0 h 1728"/>
              <a:gd name="T52" fmla="*/ 1728 w 1728"/>
              <a:gd name="T53" fmla="*/ 864 h 1728"/>
              <a:gd name="T54" fmla="*/ 864 w 1728"/>
              <a:gd name="T55" fmla="*/ 1728 h 1728"/>
              <a:gd name="T56" fmla="*/ 1387 w 1728"/>
              <a:gd name="T57" fmla="*/ 600 h 1728"/>
              <a:gd name="T58" fmla="*/ 1249 w 1728"/>
              <a:gd name="T59" fmla="*/ 600 h 1728"/>
              <a:gd name="T60" fmla="*/ 1057 w 1728"/>
              <a:gd name="T61" fmla="*/ 1129 h 1728"/>
              <a:gd name="T62" fmla="*/ 1194 w 1728"/>
              <a:gd name="T63" fmla="*/ 1129 h 1728"/>
              <a:gd name="T64" fmla="*/ 1387 w 1728"/>
              <a:gd name="T65" fmla="*/ 600 h 1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28" h="1728">
                <a:moveTo>
                  <a:pt x="864" y="1728"/>
                </a:moveTo>
                <a:cubicBezTo>
                  <a:pt x="856" y="1728"/>
                  <a:pt x="847" y="1728"/>
                  <a:pt x="838" y="1728"/>
                </a:cubicBezTo>
                <a:cubicBezTo>
                  <a:pt x="1015" y="1243"/>
                  <a:pt x="1015" y="1243"/>
                  <a:pt x="1015" y="1243"/>
                </a:cubicBezTo>
                <a:cubicBezTo>
                  <a:pt x="1258" y="1243"/>
                  <a:pt x="1258" y="1243"/>
                  <a:pt x="1258" y="1243"/>
                </a:cubicBezTo>
                <a:cubicBezTo>
                  <a:pt x="1301" y="1243"/>
                  <a:pt x="1347" y="1210"/>
                  <a:pt x="1362" y="1170"/>
                </a:cubicBezTo>
                <a:cubicBezTo>
                  <a:pt x="1554" y="643"/>
                  <a:pt x="1554" y="643"/>
                  <a:pt x="1554" y="643"/>
                </a:cubicBezTo>
                <a:cubicBezTo>
                  <a:pt x="1585" y="557"/>
                  <a:pt x="1536" y="487"/>
                  <a:pt x="1444" y="487"/>
                </a:cubicBezTo>
                <a:cubicBezTo>
                  <a:pt x="1107" y="487"/>
                  <a:pt x="1107" y="487"/>
                  <a:pt x="1107" y="487"/>
                </a:cubicBezTo>
                <a:cubicBezTo>
                  <a:pt x="824" y="1264"/>
                  <a:pt x="824" y="1264"/>
                  <a:pt x="824" y="1264"/>
                </a:cubicBezTo>
                <a:cubicBezTo>
                  <a:pt x="824" y="1264"/>
                  <a:pt x="824" y="1264"/>
                  <a:pt x="824" y="1264"/>
                </a:cubicBezTo>
                <a:cubicBezTo>
                  <a:pt x="664" y="1705"/>
                  <a:pt x="664" y="1705"/>
                  <a:pt x="664" y="1705"/>
                </a:cubicBezTo>
                <a:cubicBezTo>
                  <a:pt x="283" y="1614"/>
                  <a:pt x="0" y="1272"/>
                  <a:pt x="0" y="864"/>
                </a:cubicBezTo>
                <a:cubicBezTo>
                  <a:pt x="0" y="468"/>
                  <a:pt x="267" y="134"/>
                  <a:pt x="631" y="32"/>
                </a:cubicBezTo>
                <a:cubicBezTo>
                  <a:pt x="465" y="487"/>
                  <a:pt x="465" y="487"/>
                  <a:pt x="465" y="487"/>
                </a:cubicBezTo>
                <a:cubicBezTo>
                  <a:pt x="465" y="487"/>
                  <a:pt x="465" y="487"/>
                  <a:pt x="465" y="487"/>
                </a:cubicBezTo>
                <a:cubicBezTo>
                  <a:pt x="190" y="1243"/>
                  <a:pt x="190" y="1243"/>
                  <a:pt x="190" y="1243"/>
                </a:cubicBezTo>
                <a:cubicBezTo>
                  <a:pt x="373" y="1243"/>
                  <a:pt x="373" y="1243"/>
                  <a:pt x="373" y="1243"/>
                </a:cubicBezTo>
                <a:cubicBezTo>
                  <a:pt x="607" y="600"/>
                  <a:pt x="607" y="600"/>
                  <a:pt x="607" y="600"/>
                </a:cubicBezTo>
                <a:cubicBezTo>
                  <a:pt x="745" y="600"/>
                  <a:pt x="745" y="600"/>
                  <a:pt x="745" y="600"/>
                </a:cubicBezTo>
                <a:cubicBezTo>
                  <a:pt x="511" y="1243"/>
                  <a:pt x="511" y="1243"/>
                  <a:pt x="511" y="1243"/>
                </a:cubicBezTo>
                <a:cubicBezTo>
                  <a:pt x="694" y="1243"/>
                  <a:pt x="694" y="1243"/>
                  <a:pt x="694" y="1243"/>
                </a:cubicBezTo>
                <a:cubicBezTo>
                  <a:pt x="912" y="643"/>
                  <a:pt x="912" y="643"/>
                  <a:pt x="912" y="643"/>
                </a:cubicBezTo>
                <a:cubicBezTo>
                  <a:pt x="943" y="557"/>
                  <a:pt x="894" y="487"/>
                  <a:pt x="802" y="487"/>
                </a:cubicBezTo>
                <a:cubicBezTo>
                  <a:pt x="649" y="487"/>
                  <a:pt x="649" y="487"/>
                  <a:pt x="649" y="487"/>
                </a:cubicBezTo>
                <a:cubicBezTo>
                  <a:pt x="825" y="1"/>
                  <a:pt x="825" y="1"/>
                  <a:pt x="825" y="1"/>
                </a:cubicBezTo>
                <a:cubicBezTo>
                  <a:pt x="838" y="1"/>
                  <a:pt x="851" y="0"/>
                  <a:pt x="864" y="0"/>
                </a:cubicBezTo>
                <a:cubicBezTo>
                  <a:pt x="1341" y="0"/>
                  <a:pt x="1728" y="387"/>
                  <a:pt x="1728" y="864"/>
                </a:cubicBezTo>
                <a:cubicBezTo>
                  <a:pt x="1728" y="1341"/>
                  <a:pt x="1341" y="1728"/>
                  <a:pt x="864" y="1728"/>
                </a:cubicBezTo>
                <a:close/>
                <a:moveTo>
                  <a:pt x="1387" y="600"/>
                </a:moveTo>
                <a:cubicBezTo>
                  <a:pt x="1249" y="600"/>
                  <a:pt x="1249" y="600"/>
                  <a:pt x="1249" y="600"/>
                </a:cubicBezTo>
                <a:cubicBezTo>
                  <a:pt x="1057" y="1129"/>
                  <a:pt x="1057" y="1129"/>
                  <a:pt x="1057" y="1129"/>
                </a:cubicBezTo>
                <a:cubicBezTo>
                  <a:pt x="1194" y="1129"/>
                  <a:pt x="1194" y="1129"/>
                  <a:pt x="1194" y="1129"/>
                </a:cubicBezTo>
                <a:lnTo>
                  <a:pt x="1387" y="60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sz="1800"/>
          </a:p>
        </p:txBody>
      </p:sp>
      <p:sp>
        <p:nvSpPr>
          <p:cNvPr id="9" name="Title 1">
            <a:extLst>
              <a:ext uri="{FF2B5EF4-FFF2-40B4-BE49-F238E27FC236}">
                <a16:creationId xmlns:a16="http://schemas.microsoft.com/office/drawing/2014/main" id="{30DCBB09-3343-4574-95CE-94C3E295145D}"/>
              </a:ext>
            </a:extLst>
          </p:cNvPr>
          <p:cNvSpPr>
            <a:spLocks noGrp="1"/>
          </p:cNvSpPr>
          <p:nvPr>
            <p:ph type="ctrTitle" hasCustomPrompt="1"/>
          </p:nvPr>
        </p:nvSpPr>
        <p:spPr bwMode="white">
          <a:xfrm>
            <a:off x="702564" y="2763520"/>
            <a:ext cx="6471203" cy="1554480"/>
          </a:xfrm>
        </p:spPr>
        <p:txBody>
          <a:bodyPr vert="horz" anchor="b"/>
          <a:lstStyle>
            <a:lvl1pPr algn="l">
              <a:defRPr sz="5800" cap="none" spc="-100" baseline="0">
                <a:solidFill>
                  <a:schemeClr val="bg1"/>
                </a:solidFill>
                <a:latin typeface="+mn-lt"/>
              </a:defRPr>
            </a:lvl1pPr>
          </a:lstStyle>
          <a:p>
            <a:r>
              <a:rPr lang="en-US"/>
              <a:t>Click to edit title</a:t>
            </a:r>
            <a:endParaRPr/>
          </a:p>
        </p:txBody>
      </p:sp>
      <p:sp>
        <p:nvSpPr>
          <p:cNvPr id="10" name="Subtitle 2">
            <a:extLst>
              <a:ext uri="{FF2B5EF4-FFF2-40B4-BE49-F238E27FC236}">
                <a16:creationId xmlns:a16="http://schemas.microsoft.com/office/drawing/2014/main" id="{B7E2635C-E51B-41BB-B0AD-D6AA07D0B660}"/>
              </a:ext>
            </a:extLst>
          </p:cNvPr>
          <p:cNvSpPr>
            <a:spLocks noGrp="1"/>
          </p:cNvSpPr>
          <p:nvPr>
            <p:ph type="subTitle" idx="1" hasCustomPrompt="1"/>
          </p:nvPr>
        </p:nvSpPr>
        <p:spPr bwMode="white">
          <a:xfrm>
            <a:off x="702564" y="4419600"/>
            <a:ext cx="6471203" cy="347994"/>
          </a:xfrm>
        </p:spPr>
        <p:txBody>
          <a:bodyPr>
            <a:noAutofit/>
          </a:bodyPr>
          <a:lstStyle>
            <a:lvl1pPr marL="0" indent="0" algn="l">
              <a:spcBef>
                <a:spcPts val="600"/>
              </a:spcBef>
              <a:buNone/>
              <a:defRPr sz="24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Presenter’s Name</a:t>
            </a:r>
          </a:p>
        </p:txBody>
      </p:sp>
      <p:sp>
        <p:nvSpPr>
          <p:cNvPr id="12" name="Text Placeholder 15">
            <a:extLst>
              <a:ext uri="{FF2B5EF4-FFF2-40B4-BE49-F238E27FC236}">
                <a16:creationId xmlns:a16="http://schemas.microsoft.com/office/drawing/2014/main" id="{92BA8E34-A430-4300-9D0C-B074FBD43D31}"/>
              </a:ext>
            </a:extLst>
          </p:cNvPr>
          <p:cNvSpPr>
            <a:spLocks noGrp="1"/>
          </p:cNvSpPr>
          <p:nvPr>
            <p:ph type="body" sz="quarter" idx="13" hasCustomPrompt="1"/>
          </p:nvPr>
        </p:nvSpPr>
        <p:spPr bwMode="white">
          <a:xfrm>
            <a:off x="702722" y="4836979"/>
            <a:ext cx="6471018" cy="336486"/>
          </a:xfrm>
        </p:spPr>
        <p:txBody>
          <a:bodyPr>
            <a:noAutofit/>
          </a:bodyPr>
          <a:lstStyle>
            <a:lvl1pPr marL="0" indent="0">
              <a:buNone/>
              <a:defRPr>
                <a:solidFill>
                  <a:schemeClr val="bg1"/>
                </a:solidFill>
              </a:defRPr>
            </a:lvl1pPr>
          </a:lstStyle>
          <a:p>
            <a:pPr lvl="0"/>
            <a:r>
              <a:rPr lang="en-US"/>
              <a:t>Presenter’s Title</a:t>
            </a:r>
          </a:p>
        </p:txBody>
      </p:sp>
    </p:spTree>
    <p:extLst>
      <p:ext uri="{BB962C8B-B14F-4D97-AF65-F5344CB8AC3E}">
        <p14:creationId xmlns:p14="http://schemas.microsoft.com/office/powerpoint/2010/main" val="4036773240"/>
      </p:ext>
    </p:extLst>
  </p:cSld>
  <p:clrMapOvr>
    <a:overrideClrMapping bg1="lt1" tx1="dk1" bg2="lt2" tx2="dk2" accent1="accent1" accent2="accent2" accent3="accent3" accent4="accent4" accent5="accent5" accent6="accent6" hlink="hlink" folHlink="folHlink"/>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Agenda 1">
    <p:bg bwMode="ltGray">
      <p:bgRef idx="1001">
        <a:schemeClr val="bg1"/>
      </p:bgRef>
    </p:bg>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42C9AA56-19D2-4461-8B3F-A0A2DBF796E4}"/>
              </a:ext>
            </a:extLst>
          </p:cNvPr>
          <p:cNvGraphicFramePr>
            <a:graphicFrameLocks noChangeAspect="1"/>
          </p:cNvGraphicFramePr>
          <p:nvPr userDrawn="1">
            <p:custDataLst>
              <p:tags r:id="rId1"/>
            </p:custDataLst>
            <p:extLst>
              <p:ext uri="{D42A27DB-BD31-4B8C-83A1-F6EECF244321}">
                <p14:modId xmlns:p14="http://schemas.microsoft.com/office/powerpoint/2010/main" val="3425016386"/>
              </p:ext>
            </p:extLst>
          </p:nvPr>
        </p:nvGraphicFramePr>
        <p:xfrm>
          <a:off x="1589"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2" name="Object 1" hidden="1">
                        <a:extLst>
                          <a:ext uri="{FF2B5EF4-FFF2-40B4-BE49-F238E27FC236}">
                            <a16:creationId xmlns:a16="http://schemas.microsoft.com/office/drawing/2014/main" id="{42C9AA56-19D2-4461-8B3F-A0A2DBF796E4}"/>
                          </a:ext>
                        </a:extLst>
                      </p:cNvPr>
                      <p:cNvPicPr/>
                      <p:nvPr/>
                    </p:nvPicPr>
                    <p:blipFill>
                      <a:blip r:embed="rId4"/>
                      <a:stretch>
                        <a:fillRect/>
                      </a:stretch>
                    </p:blipFill>
                    <p:spPr>
                      <a:xfrm>
                        <a:off x="1589" y="1588"/>
                        <a:ext cx="1588" cy="1588"/>
                      </a:xfrm>
                      <a:prstGeom prst="rect">
                        <a:avLst/>
                      </a:prstGeom>
                    </p:spPr>
                  </p:pic>
                </p:oleObj>
              </mc:Fallback>
            </mc:AlternateContent>
          </a:graphicData>
        </a:graphic>
      </p:graphicFrame>
      <p:sp>
        <p:nvSpPr>
          <p:cNvPr id="8" name="Picture Placeholder 2">
            <a:extLst>
              <a:ext uri="{FF2B5EF4-FFF2-40B4-BE49-F238E27FC236}">
                <a16:creationId xmlns:a16="http://schemas.microsoft.com/office/drawing/2014/main" id="{B84C9396-92E7-40DD-8583-8C4E39A8CFCB}"/>
              </a:ext>
            </a:extLst>
          </p:cNvPr>
          <p:cNvSpPr>
            <a:spLocks noGrp="1"/>
          </p:cNvSpPr>
          <p:nvPr>
            <p:ph type="pic" idx="15"/>
          </p:nvPr>
        </p:nvSpPr>
        <p:spPr>
          <a:xfrm>
            <a:off x="317274" y="297923"/>
            <a:ext cx="5798888" cy="6248400"/>
          </a:xfrm>
          <a:solidFill>
            <a:schemeClr val="bg1">
              <a:lumMod val="85000"/>
            </a:schemeClr>
          </a:solidFill>
        </p:spPr>
        <p:txBody>
          <a:bodyPr tIns="457200">
            <a:noAutofit/>
          </a:bodyPr>
          <a:lstStyle>
            <a:lvl1pPr marL="0" indent="0" algn="ctr">
              <a:buNone/>
              <a:defRPr sz="1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16" name="Rectangle 15">
            <a:extLst>
              <a:ext uri="{FF2B5EF4-FFF2-40B4-BE49-F238E27FC236}">
                <a16:creationId xmlns:a16="http://schemas.microsoft.com/office/drawing/2014/main" id="{3CA9A0C6-FD02-4AC4-915D-55B7BC9AEAC7}"/>
              </a:ext>
            </a:extLst>
          </p:cNvPr>
          <p:cNvSpPr/>
          <p:nvPr userDrawn="1"/>
        </p:nvSpPr>
        <p:spPr>
          <a:xfrm>
            <a:off x="6102178" y="0"/>
            <a:ext cx="6089822" cy="6858000"/>
          </a:xfrm>
          <a:prstGeom prst="rect">
            <a:avLst/>
          </a:prstGeom>
          <a:solidFill>
            <a:schemeClr val="accent2"/>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1800">
              <a:solidFill>
                <a:schemeClr val="accent3"/>
              </a:solidFill>
            </a:endParaRPr>
          </a:p>
        </p:txBody>
      </p:sp>
      <p:sp>
        <p:nvSpPr>
          <p:cNvPr id="23" name="Title 1">
            <a:extLst>
              <a:ext uri="{FF2B5EF4-FFF2-40B4-BE49-F238E27FC236}">
                <a16:creationId xmlns:a16="http://schemas.microsoft.com/office/drawing/2014/main" id="{A5D00B70-8403-49ED-93C9-E2CCA22A2602}"/>
              </a:ext>
            </a:extLst>
          </p:cNvPr>
          <p:cNvSpPr>
            <a:spLocks noGrp="1"/>
          </p:cNvSpPr>
          <p:nvPr>
            <p:ph type="ctrTitle" hasCustomPrompt="1"/>
          </p:nvPr>
        </p:nvSpPr>
        <p:spPr bwMode="white">
          <a:xfrm>
            <a:off x="6790885" y="707870"/>
            <a:ext cx="2443236" cy="812588"/>
          </a:xfrm>
        </p:spPr>
        <p:txBody>
          <a:bodyPr vert="horz" anchor="b"/>
          <a:lstStyle>
            <a:lvl1pPr algn="l">
              <a:defRPr sz="5800" cap="none" spc="-100" baseline="0">
                <a:solidFill>
                  <a:schemeClr val="bg1"/>
                </a:solidFill>
                <a:latin typeface="+mn-lt"/>
              </a:defRPr>
            </a:lvl1pPr>
          </a:lstStyle>
          <a:p>
            <a:r>
              <a:rPr lang="en-US"/>
              <a:t>Agenda</a:t>
            </a:r>
          </a:p>
        </p:txBody>
      </p:sp>
      <p:sp>
        <p:nvSpPr>
          <p:cNvPr id="24" name="Text Placeholder 7">
            <a:extLst>
              <a:ext uri="{FF2B5EF4-FFF2-40B4-BE49-F238E27FC236}">
                <a16:creationId xmlns:a16="http://schemas.microsoft.com/office/drawing/2014/main" id="{672F7381-DA05-4427-85E5-121F8A09FA26}"/>
              </a:ext>
            </a:extLst>
          </p:cNvPr>
          <p:cNvSpPr>
            <a:spLocks noGrp="1"/>
          </p:cNvSpPr>
          <p:nvPr>
            <p:ph type="body" sz="quarter" idx="14" hasCustomPrompt="1"/>
          </p:nvPr>
        </p:nvSpPr>
        <p:spPr bwMode="gray">
          <a:xfrm>
            <a:off x="6790885" y="1934043"/>
            <a:ext cx="5003063" cy="4003380"/>
          </a:xfrm>
        </p:spPr>
        <p:txBody>
          <a:bodyPr>
            <a:noAutofit/>
          </a:bodyPr>
          <a:lstStyle>
            <a:lvl1pPr marL="0" indent="0" algn="l">
              <a:lnSpc>
                <a:spcPct val="100000"/>
              </a:lnSpc>
              <a:spcBef>
                <a:spcPts val="0"/>
              </a:spcBef>
              <a:spcAft>
                <a:spcPts val="2000"/>
              </a:spcAft>
              <a:buNone/>
              <a:defRPr sz="2200" b="0" cap="none" spc="0" baseline="0">
                <a:solidFill>
                  <a:schemeClr val="bg1"/>
                </a:solidFill>
                <a:latin typeface="+mn-lt"/>
              </a:defRPr>
            </a:lvl1pPr>
            <a:lvl2pPr marL="0" indent="0">
              <a:spcBef>
                <a:spcPts val="0"/>
              </a:spcBef>
              <a:buNone/>
              <a:defRPr sz="1800"/>
            </a:lvl2pPr>
            <a:lvl3pPr marL="0" indent="0">
              <a:spcBef>
                <a:spcPts val="0"/>
              </a:spcBef>
              <a:buNone/>
              <a:defRPr sz="1800"/>
            </a:lvl3pPr>
            <a:lvl4pPr marL="0" indent="0">
              <a:spcBef>
                <a:spcPts val="0"/>
              </a:spcBef>
              <a:buNone/>
              <a:defRPr sz="1800"/>
            </a:lvl4pPr>
            <a:lvl5pPr marL="0" indent="0">
              <a:spcBef>
                <a:spcPts val="0"/>
              </a:spcBef>
              <a:buNone/>
              <a:defRPr sz="1800"/>
            </a:lvl5pPr>
            <a:lvl6pPr marL="0" indent="0">
              <a:spcBef>
                <a:spcPts val="0"/>
              </a:spcBef>
              <a:buNone/>
              <a:defRPr sz="1800"/>
            </a:lvl6pPr>
            <a:lvl7pPr marL="0" indent="0">
              <a:spcBef>
                <a:spcPts val="0"/>
              </a:spcBef>
              <a:buNone/>
              <a:defRPr sz="1800"/>
            </a:lvl7pPr>
            <a:lvl8pPr marL="0" indent="0">
              <a:spcBef>
                <a:spcPts val="0"/>
              </a:spcBef>
              <a:buNone/>
              <a:defRPr sz="1800"/>
            </a:lvl8pPr>
            <a:lvl9pPr marL="0" indent="0">
              <a:spcBef>
                <a:spcPts val="0"/>
              </a:spcBef>
              <a:buNone/>
              <a:defRPr sz="1800"/>
            </a:lvl9pPr>
          </a:lstStyle>
          <a:p>
            <a:pPr lvl="0"/>
            <a:r>
              <a:rPr lang="en-US"/>
              <a:t>Click to add agenda item</a:t>
            </a:r>
          </a:p>
        </p:txBody>
      </p:sp>
      <p:sp>
        <p:nvSpPr>
          <p:cNvPr id="9" name="logo">
            <a:extLst>
              <a:ext uri="{FF2B5EF4-FFF2-40B4-BE49-F238E27FC236}">
                <a16:creationId xmlns:a16="http://schemas.microsoft.com/office/drawing/2014/main" id="{ECB6B607-0B92-4D4F-AAEB-4C8BD8686C33}"/>
              </a:ext>
            </a:extLst>
          </p:cNvPr>
          <p:cNvSpPr>
            <a:spLocks noChangeAspect="1" noEditPoints="1"/>
          </p:cNvSpPr>
          <p:nvPr userDrawn="1"/>
        </p:nvSpPr>
        <p:spPr bwMode="white">
          <a:xfrm>
            <a:off x="11518017" y="6189707"/>
            <a:ext cx="356709" cy="356616"/>
          </a:xfrm>
          <a:custGeom>
            <a:avLst/>
            <a:gdLst>
              <a:gd name="T0" fmla="*/ 864 w 1728"/>
              <a:gd name="T1" fmla="*/ 1728 h 1728"/>
              <a:gd name="T2" fmla="*/ 838 w 1728"/>
              <a:gd name="T3" fmla="*/ 1728 h 1728"/>
              <a:gd name="T4" fmla="*/ 1015 w 1728"/>
              <a:gd name="T5" fmla="*/ 1243 h 1728"/>
              <a:gd name="T6" fmla="*/ 1258 w 1728"/>
              <a:gd name="T7" fmla="*/ 1243 h 1728"/>
              <a:gd name="T8" fmla="*/ 1362 w 1728"/>
              <a:gd name="T9" fmla="*/ 1170 h 1728"/>
              <a:gd name="T10" fmla="*/ 1554 w 1728"/>
              <a:gd name="T11" fmla="*/ 643 h 1728"/>
              <a:gd name="T12" fmla="*/ 1444 w 1728"/>
              <a:gd name="T13" fmla="*/ 487 h 1728"/>
              <a:gd name="T14" fmla="*/ 1107 w 1728"/>
              <a:gd name="T15" fmla="*/ 487 h 1728"/>
              <a:gd name="T16" fmla="*/ 824 w 1728"/>
              <a:gd name="T17" fmla="*/ 1264 h 1728"/>
              <a:gd name="T18" fmla="*/ 824 w 1728"/>
              <a:gd name="T19" fmla="*/ 1264 h 1728"/>
              <a:gd name="T20" fmla="*/ 664 w 1728"/>
              <a:gd name="T21" fmla="*/ 1705 h 1728"/>
              <a:gd name="T22" fmla="*/ 0 w 1728"/>
              <a:gd name="T23" fmla="*/ 864 h 1728"/>
              <a:gd name="T24" fmla="*/ 631 w 1728"/>
              <a:gd name="T25" fmla="*/ 32 h 1728"/>
              <a:gd name="T26" fmla="*/ 465 w 1728"/>
              <a:gd name="T27" fmla="*/ 487 h 1728"/>
              <a:gd name="T28" fmla="*/ 465 w 1728"/>
              <a:gd name="T29" fmla="*/ 487 h 1728"/>
              <a:gd name="T30" fmla="*/ 190 w 1728"/>
              <a:gd name="T31" fmla="*/ 1243 h 1728"/>
              <a:gd name="T32" fmla="*/ 373 w 1728"/>
              <a:gd name="T33" fmla="*/ 1243 h 1728"/>
              <a:gd name="T34" fmla="*/ 607 w 1728"/>
              <a:gd name="T35" fmla="*/ 600 h 1728"/>
              <a:gd name="T36" fmla="*/ 745 w 1728"/>
              <a:gd name="T37" fmla="*/ 600 h 1728"/>
              <a:gd name="T38" fmla="*/ 511 w 1728"/>
              <a:gd name="T39" fmla="*/ 1243 h 1728"/>
              <a:gd name="T40" fmla="*/ 694 w 1728"/>
              <a:gd name="T41" fmla="*/ 1243 h 1728"/>
              <a:gd name="T42" fmla="*/ 912 w 1728"/>
              <a:gd name="T43" fmla="*/ 643 h 1728"/>
              <a:gd name="T44" fmla="*/ 802 w 1728"/>
              <a:gd name="T45" fmla="*/ 487 h 1728"/>
              <a:gd name="T46" fmla="*/ 649 w 1728"/>
              <a:gd name="T47" fmla="*/ 487 h 1728"/>
              <a:gd name="T48" fmla="*/ 825 w 1728"/>
              <a:gd name="T49" fmla="*/ 1 h 1728"/>
              <a:gd name="T50" fmla="*/ 864 w 1728"/>
              <a:gd name="T51" fmla="*/ 0 h 1728"/>
              <a:gd name="T52" fmla="*/ 1728 w 1728"/>
              <a:gd name="T53" fmla="*/ 864 h 1728"/>
              <a:gd name="T54" fmla="*/ 864 w 1728"/>
              <a:gd name="T55" fmla="*/ 1728 h 1728"/>
              <a:gd name="T56" fmla="*/ 1387 w 1728"/>
              <a:gd name="T57" fmla="*/ 600 h 1728"/>
              <a:gd name="T58" fmla="*/ 1249 w 1728"/>
              <a:gd name="T59" fmla="*/ 600 h 1728"/>
              <a:gd name="T60" fmla="*/ 1057 w 1728"/>
              <a:gd name="T61" fmla="*/ 1129 h 1728"/>
              <a:gd name="T62" fmla="*/ 1194 w 1728"/>
              <a:gd name="T63" fmla="*/ 1129 h 1728"/>
              <a:gd name="T64" fmla="*/ 1387 w 1728"/>
              <a:gd name="T65" fmla="*/ 600 h 1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28" h="1728">
                <a:moveTo>
                  <a:pt x="864" y="1728"/>
                </a:moveTo>
                <a:cubicBezTo>
                  <a:pt x="856" y="1728"/>
                  <a:pt x="847" y="1728"/>
                  <a:pt x="838" y="1728"/>
                </a:cubicBezTo>
                <a:cubicBezTo>
                  <a:pt x="1015" y="1243"/>
                  <a:pt x="1015" y="1243"/>
                  <a:pt x="1015" y="1243"/>
                </a:cubicBezTo>
                <a:cubicBezTo>
                  <a:pt x="1258" y="1243"/>
                  <a:pt x="1258" y="1243"/>
                  <a:pt x="1258" y="1243"/>
                </a:cubicBezTo>
                <a:cubicBezTo>
                  <a:pt x="1301" y="1243"/>
                  <a:pt x="1347" y="1210"/>
                  <a:pt x="1362" y="1170"/>
                </a:cubicBezTo>
                <a:cubicBezTo>
                  <a:pt x="1554" y="643"/>
                  <a:pt x="1554" y="643"/>
                  <a:pt x="1554" y="643"/>
                </a:cubicBezTo>
                <a:cubicBezTo>
                  <a:pt x="1585" y="557"/>
                  <a:pt x="1536" y="487"/>
                  <a:pt x="1444" y="487"/>
                </a:cubicBezTo>
                <a:cubicBezTo>
                  <a:pt x="1107" y="487"/>
                  <a:pt x="1107" y="487"/>
                  <a:pt x="1107" y="487"/>
                </a:cubicBezTo>
                <a:cubicBezTo>
                  <a:pt x="824" y="1264"/>
                  <a:pt x="824" y="1264"/>
                  <a:pt x="824" y="1264"/>
                </a:cubicBezTo>
                <a:cubicBezTo>
                  <a:pt x="824" y="1264"/>
                  <a:pt x="824" y="1264"/>
                  <a:pt x="824" y="1264"/>
                </a:cubicBezTo>
                <a:cubicBezTo>
                  <a:pt x="664" y="1705"/>
                  <a:pt x="664" y="1705"/>
                  <a:pt x="664" y="1705"/>
                </a:cubicBezTo>
                <a:cubicBezTo>
                  <a:pt x="283" y="1614"/>
                  <a:pt x="0" y="1272"/>
                  <a:pt x="0" y="864"/>
                </a:cubicBezTo>
                <a:cubicBezTo>
                  <a:pt x="0" y="468"/>
                  <a:pt x="267" y="134"/>
                  <a:pt x="631" y="32"/>
                </a:cubicBezTo>
                <a:cubicBezTo>
                  <a:pt x="465" y="487"/>
                  <a:pt x="465" y="487"/>
                  <a:pt x="465" y="487"/>
                </a:cubicBezTo>
                <a:cubicBezTo>
                  <a:pt x="465" y="487"/>
                  <a:pt x="465" y="487"/>
                  <a:pt x="465" y="487"/>
                </a:cubicBezTo>
                <a:cubicBezTo>
                  <a:pt x="190" y="1243"/>
                  <a:pt x="190" y="1243"/>
                  <a:pt x="190" y="1243"/>
                </a:cubicBezTo>
                <a:cubicBezTo>
                  <a:pt x="373" y="1243"/>
                  <a:pt x="373" y="1243"/>
                  <a:pt x="373" y="1243"/>
                </a:cubicBezTo>
                <a:cubicBezTo>
                  <a:pt x="607" y="600"/>
                  <a:pt x="607" y="600"/>
                  <a:pt x="607" y="600"/>
                </a:cubicBezTo>
                <a:cubicBezTo>
                  <a:pt x="745" y="600"/>
                  <a:pt x="745" y="600"/>
                  <a:pt x="745" y="600"/>
                </a:cubicBezTo>
                <a:cubicBezTo>
                  <a:pt x="511" y="1243"/>
                  <a:pt x="511" y="1243"/>
                  <a:pt x="511" y="1243"/>
                </a:cubicBezTo>
                <a:cubicBezTo>
                  <a:pt x="694" y="1243"/>
                  <a:pt x="694" y="1243"/>
                  <a:pt x="694" y="1243"/>
                </a:cubicBezTo>
                <a:cubicBezTo>
                  <a:pt x="912" y="643"/>
                  <a:pt x="912" y="643"/>
                  <a:pt x="912" y="643"/>
                </a:cubicBezTo>
                <a:cubicBezTo>
                  <a:pt x="943" y="557"/>
                  <a:pt x="894" y="487"/>
                  <a:pt x="802" y="487"/>
                </a:cubicBezTo>
                <a:cubicBezTo>
                  <a:pt x="649" y="487"/>
                  <a:pt x="649" y="487"/>
                  <a:pt x="649" y="487"/>
                </a:cubicBezTo>
                <a:cubicBezTo>
                  <a:pt x="825" y="1"/>
                  <a:pt x="825" y="1"/>
                  <a:pt x="825" y="1"/>
                </a:cubicBezTo>
                <a:cubicBezTo>
                  <a:pt x="838" y="1"/>
                  <a:pt x="851" y="0"/>
                  <a:pt x="864" y="0"/>
                </a:cubicBezTo>
                <a:cubicBezTo>
                  <a:pt x="1341" y="0"/>
                  <a:pt x="1728" y="387"/>
                  <a:pt x="1728" y="864"/>
                </a:cubicBezTo>
                <a:cubicBezTo>
                  <a:pt x="1728" y="1341"/>
                  <a:pt x="1341" y="1728"/>
                  <a:pt x="864" y="1728"/>
                </a:cubicBezTo>
                <a:close/>
                <a:moveTo>
                  <a:pt x="1387" y="600"/>
                </a:moveTo>
                <a:cubicBezTo>
                  <a:pt x="1249" y="600"/>
                  <a:pt x="1249" y="600"/>
                  <a:pt x="1249" y="600"/>
                </a:cubicBezTo>
                <a:cubicBezTo>
                  <a:pt x="1057" y="1129"/>
                  <a:pt x="1057" y="1129"/>
                  <a:pt x="1057" y="1129"/>
                </a:cubicBezTo>
                <a:cubicBezTo>
                  <a:pt x="1194" y="1129"/>
                  <a:pt x="1194" y="1129"/>
                  <a:pt x="1194" y="1129"/>
                </a:cubicBezTo>
                <a:lnTo>
                  <a:pt x="1387" y="60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800">
              <a:solidFill>
                <a:schemeClr val="bg1"/>
              </a:solidFill>
            </a:endParaRPr>
          </a:p>
        </p:txBody>
      </p:sp>
      <p:sp>
        <p:nvSpPr>
          <p:cNvPr id="10" name="Footer Placeholder 5">
            <a:extLst>
              <a:ext uri="{FF2B5EF4-FFF2-40B4-BE49-F238E27FC236}">
                <a16:creationId xmlns:a16="http://schemas.microsoft.com/office/drawing/2014/main" id="{B93C9211-4EC9-4432-9E5A-ADA1F63465C6}"/>
              </a:ext>
            </a:extLst>
          </p:cNvPr>
          <p:cNvSpPr>
            <a:spLocks noGrp="1"/>
          </p:cNvSpPr>
          <p:nvPr>
            <p:ph type="ftr" sz="quarter" idx="11"/>
          </p:nvPr>
        </p:nvSpPr>
        <p:spPr>
          <a:xfrm>
            <a:off x="1013163" y="6266008"/>
            <a:ext cx="2696203" cy="219456"/>
          </a:xfrm>
          <a:prstGeom prst="rect">
            <a:avLst/>
          </a:prstGeom>
        </p:spPr>
        <p:txBody>
          <a:bodyPr/>
          <a:lstStyle>
            <a:lvl1pPr>
              <a:defRPr>
                <a:solidFill>
                  <a:schemeClr val="bg1"/>
                </a:solidFill>
              </a:defRPr>
            </a:lvl1pPr>
          </a:lstStyle>
          <a:p>
            <a:endParaRPr lang="en-US"/>
          </a:p>
        </p:txBody>
      </p:sp>
      <p:sp>
        <p:nvSpPr>
          <p:cNvPr id="11" name="Slide Number Placeholder 6">
            <a:extLst>
              <a:ext uri="{FF2B5EF4-FFF2-40B4-BE49-F238E27FC236}">
                <a16:creationId xmlns:a16="http://schemas.microsoft.com/office/drawing/2014/main" id="{724B6A21-0A92-46EE-8A3C-2A8C64D7AA5A}"/>
              </a:ext>
            </a:extLst>
          </p:cNvPr>
          <p:cNvSpPr>
            <a:spLocks noGrp="1"/>
          </p:cNvSpPr>
          <p:nvPr>
            <p:ph type="sldNum" sz="quarter" idx="12"/>
          </p:nvPr>
        </p:nvSpPr>
        <p:spPr>
          <a:xfrm>
            <a:off x="684391" y="6266008"/>
            <a:ext cx="175064" cy="219456"/>
          </a:xfrm>
          <a:prstGeom prst="rect">
            <a:avLst/>
          </a:prstGeom>
        </p:spPr>
        <p:txBody>
          <a:bodyPr/>
          <a:lstStyle>
            <a:lvl1pPr>
              <a:defRPr>
                <a:solidFill>
                  <a:schemeClr val="bg1"/>
                </a:solidFill>
              </a:defRPr>
            </a:lvl1pPr>
          </a:lstStyle>
          <a:p>
            <a:fld id="{00DE720E-C72B-42F0-AD69-52D60E3C605E}" type="slidenum">
              <a:rPr lang="en-US" smtClean="0"/>
              <a:pPr/>
              <a:t>‹#›</a:t>
            </a:fld>
            <a:endParaRPr lang="en-US"/>
          </a:p>
        </p:txBody>
      </p:sp>
    </p:spTree>
    <p:extLst>
      <p:ext uri="{BB962C8B-B14F-4D97-AF65-F5344CB8AC3E}">
        <p14:creationId xmlns:p14="http://schemas.microsoft.com/office/powerpoint/2010/main" val="3777909277"/>
      </p:ext>
    </p:extLst>
  </p:cSld>
  <p:clrMapOvr>
    <a:overrideClrMapping bg1="lt1" tx1="dk1" bg2="lt2" tx2="dk2" accent1="accent1" accent2="accent2" accent3="accent3" accent4="accent4" accent5="accent5" accent6="accent6" hlink="hlink" folHlink="folHlink"/>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Agenda 2">
    <p:bg bwMode="ltGray">
      <p:bgRef idx="1001">
        <a:schemeClr val="bg1"/>
      </p:bgRef>
    </p:bg>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E1B12841-D81D-4784-8B85-765547D562AF}"/>
              </a:ext>
            </a:extLst>
          </p:cNvPr>
          <p:cNvGraphicFramePr>
            <a:graphicFrameLocks noChangeAspect="1"/>
          </p:cNvGraphicFramePr>
          <p:nvPr userDrawn="1">
            <p:custDataLst>
              <p:tags r:id="rId1"/>
            </p:custDataLst>
            <p:extLst>
              <p:ext uri="{D42A27DB-BD31-4B8C-83A1-F6EECF244321}">
                <p14:modId xmlns:p14="http://schemas.microsoft.com/office/powerpoint/2010/main" val="366520331"/>
              </p:ext>
            </p:extLst>
          </p:nvPr>
        </p:nvGraphicFramePr>
        <p:xfrm>
          <a:off x="1589"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2" name="Object 1" hidden="1">
                        <a:extLst>
                          <a:ext uri="{FF2B5EF4-FFF2-40B4-BE49-F238E27FC236}">
                            <a16:creationId xmlns:a16="http://schemas.microsoft.com/office/drawing/2014/main" id="{E1B12841-D81D-4784-8B85-765547D562AF}"/>
                          </a:ext>
                        </a:extLst>
                      </p:cNvPr>
                      <p:cNvPicPr/>
                      <p:nvPr/>
                    </p:nvPicPr>
                    <p:blipFill>
                      <a:blip r:embed="rId4"/>
                      <a:stretch>
                        <a:fillRect/>
                      </a:stretch>
                    </p:blipFill>
                    <p:spPr>
                      <a:xfrm>
                        <a:off x="1589" y="1588"/>
                        <a:ext cx="1588" cy="1588"/>
                      </a:xfrm>
                      <a:prstGeom prst="rect">
                        <a:avLst/>
                      </a:prstGeom>
                    </p:spPr>
                  </p:pic>
                </p:oleObj>
              </mc:Fallback>
            </mc:AlternateContent>
          </a:graphicData>
        </a:graphic>
      </p:graphicFrame>
      <p:sp>
        <p:nvSpPr>
          <p:cNvPr id="8" name="Picture Placeholder 2">
            <a:extLst>
              <a:ext uri="{FF2B5EF4-FFF2-40B4-BE49-F238E27FC236}">
                <a16:creationId xmlns:a16="http://schemas.microsoft.com/office/drawing/2014/main" id="{788D4B3C-DE92-4D9D-8035-8F093D4A52A4}"/>
              </a:ext>
            </a:extLst>
          </p:cNvPr>
          <p:cNvSpPr>
            <a:spLocks noGrp="1"/>
          </p:cNvSpPr>
          <p:nvPr>
            <p:ph type="pic" idx="15"/>
          </p:nvPr>
        </p:nvSpPr>
        <p:spPr>
          <a:xfrm>
            <a:off x="317274" y="297923"/>
            <a:ext cx="5798888" cy="6248400"/>
          </a:xfrm>
          <a:solidFill>
            <a:schemeClr val="bg1">
              <a:lumMod val="85000"/>
            </a:schemeClr>
          </a:solidFill>
        </p:spPr>
        <p:txBody>
          <a:bodyPr tIns="457200">
            <a:noAutofit/>
          </a:bodyPr>
          <a:lstStyle>
            <a:lvl1pPr marL="0" indent="0" algn="ctr">
              <a:buNone/>
              <a:defRPr sz="1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16" name="Rectangle 15">
            <a:extLst>
              <a:ext uri="{FF2B5EF4-FFF2-40B4-BE49-F238E27FC236}">
                <a16:creationId xmlns:a16="http://schemas.microsoft.com/office/drawing/2014/main" id="{3CA9A0C6-FD02-4AC4-915D-55B7BC9AEAC7}"/>
              </a:ext>
            </a:extLst>
          </p:cNvPr>
          <p:cNvSpPr/>
          <p:nvPr userDrawn="1"/>
        </p:nvSpPr>
        <p:spPr>
          <a:xfrm>
            <a:off x="6096000" y="0"/>
            <a:ext cx="6089821" cy="6858000"/>
          </a:xfrm>
          <a:prstGeom prst="rect">
            <a:avLst/>
          </a:prstGeom>
          <a:solidFill>
            <a:schemeClr val="bg2"/>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1800">
              <a:solidFill>
                <a:schemeClr val="accent3"/>
              </a:solidFill>
            </a:endParaRPr>
          </a:p>
        </p:txBody>
      </p:sp>
      <p:sp>
        <p:nvSpPr>
          <p:cNvPr id="12" name="Title 1">
            <a:extLst>
              <a:ext uri="{FF2B5EF4-FFF2-40B4-BE49-F238E27FC236}">
                <a16:creationId xmlns:a16="http://schemas.microsoft.com/office/drawing/2014/main" id="{0306FEBA-C7EA-42C5-835B-F180B2515E11}"/>
              </a:ext>
            </a:extLst>
          </p:cNvPr>
          <p:cNvSpPr>
            <a:spLocks noGrp="1"/>
          </p:cNvSpPr>
          <p:nvPr>
            <p:ph type="ctrTitle" hasCustomPrompt="1"/>
          </p:nvPr>
        </p:nvSpPr>
        <p:spPr bwMode="white">
          <a:xfrm>
            <a:off x="6784706" y="707870"/>
            <a:ext cx="2443236" cy="812588"/>
          </a:xfrm>
        </p:spPr>
        <p:txBody>
          <a:bodyPr vert="horz" anchor="b"/>
          <a:lstStyle>
            <a:lvl1pPr algn="l">
              <a:defRPr sz="5800" cap="none" spc="-100" baseline="0">
                <a:solidFill>
                  <a:schemeClr val="accent4"/>
                </a:solidFill>
                <a:latin typeface="+mn-lt"/>
              </a:defRPr>
            </a:lvl1pPr>
          </a:lstStyle>
          <a:p>
            <a:r>
              <a:rPr lang="en-US"/>
              <a:t>Agenda</a:t>
            </a:r>
          </a:p>
        </p:txBody>
      </p:sp>
      <p:sp>
        <p:nvSpPr>
          <p:cNvPr id="10" name="Text Placeholder 7">
            <a:extLst>
              <a:ext uri="{FF2B5EF4-FFF2-40B4-BE49-F238E27FC236}">
                <a16:creationId xmlns:a16="http://schemas.microsoft.com/office/drawing/2014/main" id="{D29F3296-F232-4CE3-8B92-E84CA4D59F64}"/>
              </a:ext>
            </a:extLst>
          </p:cNvPr>
          <p:cNvSpPr>
            <a:spLocks noGrp="1"/>
          </p:cNvSpPr>
          <p:nvPr>
            <p:ph type="body" sz="quarter" idx="14" hasCustomPrompt="1"/>
          </p:nvPr>
        </p:nvSpPr>
        <p:spPr bwMode="gray">
          <a:xfrm>
            <a:off x="6784707" y="1934043"/>
            <a:ext cx="5003063" cy="4003380"/>
          </a:xfrm>
        </p:spPr>
        <p:txBody>
          <a:bodyPr>
            <a:noAutofit/>
          </a:bodyPr>
          <a:lstStyle>
            <a:lvl1pPr marL="0" indent="0" algn="l">
              <a:lnSpc>
                <a:spcPct val="100000"/>
              </a:lnSpc>
              <a:spcBef>
                <a:spcPts val="0"/>
              </a:spcBef>
              <a:spcAft>
                <a:spcPts val="2000"/>
              </a:spcAft>
              <a:buNone/>
              <a:defRPr sz="2200" b="0" cap="none" spc="0" baseline="0">
                <a:solidFill>
                  <a:schemeClr val="bg1"/>
                </a:solidFill>
                <a:latin typeface="+mn-lt"/>
              </a:defRPr>
            </a:lvl1pPr>
            <a:lvl2pPr marL="0" indent="0">
              <a:spcBef>
                <a:spcPts val="0"/>
              </a:spcBef>
              <a:buNone/>
              <a:defRPr sz="1800"/>
            </a:lvl2pPr>
            <a:lvl3pPr marL="0" indent="0">
              <a:spcBef>
                <a:spcPts val="0"/>
              </a:spcBef>
              <a:buNone/>
              <a:defRPr sz="1800"/>
            </a:lvl3pPr>
            <a:lvl4pPr marL="0" indent="0">
              <a:spcBef>
                <a:spcPts val="0"/>
              </a:spcBef>
              <a:buNone/>
              <a:defRPr sz="1800"/>
            </a:lvl4pPr>
            <a:lvl5pPr marL="0" indent="0">
              <a:spcBef>
                <a:spcPts val="0"/>
              </a:spcBef>
              <a:buNone/>
              <a:defRPr sz="1800"/>
            </a:lvl5pPr>
            <a:lvl6pPr marL="0" indent="0">
              <a:spcBef>
                <a:spcPts val="0"/>
              </a:spcBef>
              <a:buNone/>
              <a:defRPr sz="1800"/>
            </a:lvl6pPr>
            <a:lvl7pPr marL="0" indent="0">
              <a:spcBef>
                <a:spcPts val="0"/>
              </a:spcBef>
              <a:buNone/>
              <a:defRPr sz="1800"/>
            </a:lvl7pPr>
            <a:lvl8pPr marL="0" indent="0">
              <a:spcBef>
                <a:spcPts val="0"/>
              </a:spcBef>
              <a:buNone/>
              <a:defRPr sz="1800"/>
            </a:lvl8pPr>
            <a:lvl9pPr marL="0" indent="0">
              <a:spcBef>
                <a:spcPts val="0"/>
              </a:spcBef>
              <a:buNone/>
              <a:defRPr sz="1800"/>
            </a:lvl9pPr>
          </a:lstStyle>
          <a:p>
            <a:pPr lvl="0"/>
            <a:r>
              <a:rPr lang="en-US"/>
              <a:t>Click to add agenda item</a:t>
            </a:r>
          </a:p>
        </p:txBody>
      </p:sp>
      <p:sp>
        <p:nvSpPr>
          <p:cNvPr id="9" name="logo">
            <a:extLst>
              <a:ext uri="{FF2B5EF4-FFF2-40B4-BE49-F238E27FC236}">
                <a16:creationId xmlns:a16="http://schemas.microsoft.com/office/drawing/2014/main" id="{398CF219-EEE8-4BA2-8814-AC3ABA760B4B}"/>
              </a:ext>
            </a:extLst>
          </p:cNvPr>
          <p:cNvSpPr>
            <a:spLocks noChangeAspect="1" noEditPoints="1"/>
          </p:cNvSpPr>
          <p:nvPr userDrawn="1"/>
        </p:nvSpPr>
        <p:spPr bwMode="white">
          <a:xfrm>
            <a:off x="11518017" y="6189707"/>
            <a:ext cx="356709" cy="356616"/>
          </a:xfrm>
          <a:custGeom>
            <a:avLst/>
            <a:gdLst>
              <a:gd name="T0" fmla="*/ 864 w 1728"/>
              <a:gd name="T1" fmla="*/ 1728 h 1728"/>
              <a:gd name="T2" fmla="*/ 838 w 1728"/>
              <a:gd name="T3" fmla="*/ 1728 h 1728"/>
              <a:gd name="T4" fmla="*/ 1015 w 1728"/>
              <a:gd name="T5" fmla="*/ 1243 h 1728"/>
              <a:gd name="T6" fmla="*/ 1258 w 1728"/>
              <a:gd name="T7" fmla="*/ 1243 h 1728"/>
              <a:gd name="T8" fmla="*/ 1362 w 1728"/>
              <a:gd name="T9" fmla="*/ 1170 h 1728"/>
              <a:gd name="T10" fmla="*/ 1554 w 1728"/>
              <a:gd name="T11" fmla="*/ 643 h 1728"/>
              <a:gd name="T12" fmla="*/ 1444 w 1728"/>
              <a:gd name="T13" fmla="*/ 487 h 1728"/>
              <a:gd name="T14" fmla="*/ 1107 w 1728"/>
              <a:gd name="T15" fmla="*/ 487 h 1728"/>
              <a:gd name="T16" fmla="*/ 824 w 1728"/>
              <a:gd name="T17" fmla="*/ 1264 h 1728"/>
              <a:gd name="T18" fmla="*/ 824 w 1728"/>
              <a:gd name="T19" fmla="*/ 1264 h 1728"/>
              <a:gd name="T20" fmla="*/ 664 w 1728"/>
              <a:gd name="T21" fmla="*/ 1705 h 1728"/>
              <a:gd name="T22" fmla="*/ 0 w 1728"/>
              <a:gd name="T23" fmla="*/ 864 h 1728"/>
              <a:gd name="T24" fmla="*/ 631 w 1728"/>
              <a:gd name="T25" fmla="*/ 32 h 1728"/>
              <a:gd name="T26" fmla="*/ 465 w 1728"/>
              <a:gd name="T27" fmla="*/ 487 h 1728"/>
              <a:gd name="T28" fmla="*/ 465 w 1728"/>
              <a:gd name="T29" fmla="*/ 487 h 1728"/>
              <a:gd name="T30" fmla="*/ 190 w 1728"/>
              <a:gd name="T31" fmla="*/ 1243 h 1728"/>
              <a:gd name="T32" fmla="*/ 373 w 1728"/>
              <a:gd name="T33" fmla="*/ 1243 h 1728"/>
              <a:gd name="T34" fmla="*/ 607 w 1728"/>
              <a:gd name="T35" fmla="*/ 600 h 1728"/>
              <a:gd name="T36" fmla="*/ 745 w 1728"/>
              <a:gd name="T37" fmla="*/ 600 h 1728"/>
              <a:gd name="T38" fmla="*/ 511 w 1728"/>
              <a:gd name="T39" fmla="*/ 1243 h 1728"/>
              <a:gd name="T40" fmla="*/ 694 w 1728"/>
              <a:gd name="T41" fmla="*/ 1243 h 1728"/>
              <a:gd name="T42" fmla="*/ 912 w 1728"/>
              <a:gd name="T43" fmla="*/ 643 h 1728"/>
              <a:gd name="T44" fmla="*/ 802 w 1728"/>
              <a:gd name="T45" fmla="*/ 487 h 1728"/>
              <a:gd name="T46" fmla="*/ 649 w 1728"/>
              <a:gd name="T47" fmla="*/ 487 h 1728"/>
              <a:gd name="T48" fmla="*/ 825 w 1728"/>
              <a:gd name="T49" fmla="*/ 1 h 1728"/>
              <a:gd name="T50" fmla="*/ 864 w 1728"/>
              <a:gd name="T51" fmla="*/ 0 h 1728"/>
              <a:gd name="T52" fmla="*/ 1728 w 1728"/>
              <a:gd name="T53" fmla="*/ 864 h 1728"/>
              <a:gd name="T54" fmla="*/ 864 w 1728"/>
              <a:gd name="T55" fmla="*/ 1728 h 1728"/>
              <a:gd name="T56" fmla="*/ 1387 w 1728"/>
              <a:gd name="T57" fmla="*/ 600 h 1728"/>
              <a:gd name="T58" fmla="*/ 1249 w 1728"/>
              <a:gd name="T59" fmla="*/ 600 h 1728"/>
              <a:gd name="T60" fmla="*/ 1057 w 1728"/>
              <a:gd name="T61" fmla="*/ 1129 h 1728"/>
              <a:gd name="T62" fmla="*/ 1194 w 1728"/>
              <a:gd name="T63" fmla="*/ 1129 h 1728"/>
              <a:gd name="T64" fmla="*/ 1387 w 1728"/>
              <a:gd name="T65" fmla="*/ 600 h 1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28" h="1728">
                <a:moveTo>
                  <a:pt x="864" y="1728"/>
                </a:moveTo>
                <a:cubicBezTo>
                  <a:pt x="856" y="1728"/>
                  <a:pt x="847" y="1728"/>
                  <a:pt x="838" y="1728"/>
                </a:cubicBezTo>
                <a:cubicBezTo>
                  <a:pt x="1015" y="1243"/>
                  <a:pt x="1015" y="1243"/>
                  <a:pt x="1015" y="1243"/>
                </a:cubicBezTo>
                <a:cubicBezTo>
                  <a:pt x="1258" y="1243"/>
                  <a:pt x="1258" y="1243"/>
                  <a:pt x="1258" y="1243"/>
                </a:cubicBezTo>
                <a:cubicBezTo>
                  <a:pt x="1301" y="1243"/>
                  <a:pt x="1347" y="1210"/>
                  <a:pt x="1362" y="1170"/>
                </a:cubicBezTo>
                <a:cubicBezTo>
                  <a:pt x="1554" y="643"/>
                  <a:pt x="1554" y="643"/>
                  <a:pt x="1554" y="643"/>
                </a:cubicBezTo>
                <a:cubicBezTo>
                  <a:pt x="1585" y="557"/>
                  <a:pt x="1536" y="487"/>
                  <a:pt x="1444" y="487"/>
                </a:cubicBezTo>
                <a:cubicBezTo>
                  <a:pt x="1107" y="487"/>
                  <a:pt x="1107" y="487"/>
                  <a:pt x="1107" y="487"/>
                </a:cubicBezTo>
                <a:cubicBezTo>
                  <a:pt x="824" y="1264"/>
                  <a:pt x="824" y="1264"/>
                  <a:pt x="824" y="1264"/>
                </a:cubicBezTo>
                <a:cubicBezTo>
                  <a:pt x="824" y="1264"/>
                  <a:pt x="824" y="1264"/>
                  <a:pt x="824" y="1264"/>
                </a:cubicBezTo>
                <a:cubicBezTo>
                  <a:pt x="664" y="1705"/>
                  <a:pt x="664" y="1705"/>
                  <a:pt x="664" y="1705"/>
                </a:cubicBezTo>
                <a:cubicBezTo>
                  <a:pt x="283" y="1614"/>
                  <a:pt x="0" y="1272"/>
                  <a:pt x="0" y="864"/>
                </a:cubicBezTo>
                <a:cubicBezTo>
                  <a:pt x="0" y="468"/>
                  <a:pt x="267" y="134"/>
                  <a:pt x="631" y="32"/>
                </a:cubicBezTo>
                <a:cubicBezTo>
                  <a:pt x="465" y="487"/>
                  <a:pt x="465" y="487"/>
                  <a:pt x="465" y="487"/>
                </a:cubicBezTo>
                <a:cubicBezTo>
                  <a:pt x="465" y="487"/>
                  <a:pt x="465" y="487"/>
                  <a:pt x="465" y="487"/>
                </a:cubicBezTo>
                <a:cubicBezTo>
                  <a:pt x="190" y="1243"/>
                  <a:pt x="190" y="1243"/>
                  <a:pt x="190" y="1243"/>
                </a:cubicBezTo>
                <a:cubicBezTo>
                  <a:pt x="373" y="1243"/>
                  <a:pt x="373" y="1243"/>
                  <a:pt x="373" y="1243"/>
                </a:cubicBezTo>
                <a:cubicBezTo>
                  <a:pt x="607" y="600"/>
                  <a:pt x="607" y="600"/>
                  <a:pt x="607" y="600"/>
                </a:cubicBezTo>
                <a:cubicBezTo>
                  <a:pt x="745" y="600"/>
                  <a:pt x="745" y="600"/>
                  <a:pt x="745" y="600"/>
                </a:cubicBezTo>
                <a:cubicBezTo>
                  <a:pt x="511" y="1243"/>
                  <a:pt x="511" y="1243"/>
                  <a:pt x="511" y="1243"/>
                </a:cubicBezTo>
                <a:cubicBezTo>
                  <a:pt x="694" y="1243"/>
                  <a:pt x="694" y="1243"/>
                  <a:pt x="694" y="1243"/>
                </a:cubicBezTo>
                <a:cubicBezTo>
                  <a:pt x="912" y="643"/>
                  <a:pt x="912" y="643"/>
                  <a:pt x="912" y="643"/>
                </a:cubicBezTo>
                <a:cubicBezTo>
                  <a:pt x="943" y="557"/>
                  <a:pt x="894" y="487"/>
                  <a:pt x="802" y="487"/>
                </a:cubicBezTo>
                <a:cubicBezTo>
                  <a:pt x="649" y="487"/>
                  <a:pt x="649" y="487"/>
                  <a:pt x="649" y="487"/>
                </a:cubicBezTo>
                <a:cubicBezTo>
                  <a:pt x="825" y="1"/>
                  <a:pt x="825" y="1"/>
                  <a:pt x="825" y="1"/>
                </a:cubicBezTo>
                <a:cubicBezTo>
                  <a:pt x="838" y="1"/>
                  <a:pt x="851" y="0"/>
                  <a:pt x="864" y="0"/>
                </a:cubicBezTo>
                <a:cubicBezTo>
                  <a:pt x="1341" y="0"/>
                  <a:pt x="1728" y="387"/>
                  <a:pt x="1728" y="864"/>
                </a:cubicBezTo>
                <a:cubicBezTo>
                  <a:pt x="1728" y="1341"/>
                  <a:pt x="1341" y="1728"/>
                  <a:pt x="864" y="1728"/>
                </a:cubicBezTo>
                <a:close/>
                <a:moveTo>
                  <a:pt x="1387" y="600"/>
                </a:moveTo>
                <a:cubicBezTo>
                  <a:pt x="1249" y="600"/>
                  <a:pt x="1249" y="600"/>
                  <a:pt x="1249" y="600"/>
                </a:cubicBezTo>
                <a:cubicBezTo>
                  <a:pt x="1057" y="1129"/>
                  <a:pt x="1057" y="1129"/>
                  <a:pt x="1057" y="1129"/>
                </a:cubicBezTo>
                <a:cubicBezTo>
                  <a:pt x="1194" y="1129"/>
                  <a:pt x="1194" y="1129"/>
                  <a:pt x="1194" y="1129"/>
                </a:cubicBezTo>
                <a:lnTo>
                  <a:pt x="1387" y="60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sz="1800">
              <a:solidFill>
                <a:schemeClr val="bg1"/>
              </a:solidFill>
            </a:endParaRPr>
          </a:p>
        </p:txBody>
      </p:sp>
      <p:sp>
        <p:nvSpPr>
          <p:cNvPr id="11" name="Footer Placeholder 5">
            <a:extLst>
              <a:ext uri="{FF2B5EF4-FFF2-40B4-BE49-F238E27FC236}">
                <a16:creationId xmlns:a16="http://schemas.microsoft.com/office/drawing/2014/main" id="{703E4D55-9AAF-46BF-A936-FF82A30F65B0}"/>
              </a:ext>
            </a:extLst>
          </p:cNvPr>
          <p:cNvSpPr>
            <a:spLocks noGrp="1"/>
          </p:cNvSpPr>
          <p:nvPr>
            <p:ph type="ftr" sz="quarter" idx="11"/>
          </p:nvPr>
        </p:nvSpPr>
        <p:spPr>
          <a:xfrm>
            <a:off x="1013163" y="6266008"/>
            <a:ext cx="2696203" cy="219456"/>
          </a:xfrm>
          <a:prstGeom prst="rect">
            <a:avLst/>
          </a:prstGeom>
        </p:spPr>
        <p:txBody>
          <a:bodyPr/>
          <a:lstStyle>
            <a:lvl1pPr>
              <a:defRPr>
                <a:solidFill>
                  <a:schemeClr val="bg1"/>
                </a:solidFill>
              </a:defRPr>
            </a:lvl1pPr>
          </a:lstStyle>
          <a:p>
            <a:endParaRPr lang="en-US"/>
          </a:p>
        </p:txBody>
      </p:sp>
      <p:sp>
        <p:nvSpPr>
          <p:cNvPr id="14" name="Slide Number Placeholder 6">
            <a:extLst>
              <a:ext uri="{FF2B5EF4-FFF2-40B4-BE49-F238E27FC236}">
                <a16:creationId xmlns:a16="http://schemas.microsoft.com/office/drawing/2014/main" id="{D65AC486-323A-40A9-9EF8-963E08AFF8DD}"/>
              </a:ext>
            </a:extLst>
          </p:cNvPr>
          <p:cNvSpPr>
            <a:spLocks noGrp="1"/>
          </p:cNvSpPr>
          <p:nvPr>
            <p:ph type="sldNum" sz="quarter" idx="12"/>
          </p:nvPr>
        </p:nvSpPr>
        <p:spPr>
          <a:xfrm>
            <a:off x="684391" y="6266008"/>
            <a:ext cx="175064" cy="219456"/>
          </a:xfrm>
          <a:prstGeom prst="rect">
            <a:avLst/>
          </a:prstGeom>
        </p:spPr>
        <p:txBody>
          <a:bodyPr/>
          <a:lstStyle>
            <a:lvl1pPr>
              <a:defRPr>
                <a:solidFill>
                  <a:schemeClr val="bg1"/>
                </a:solidFill>
              </a:defRPr>
            </a:lvl1pPr>
          </a:lstStyle>
          <a:p>
            <a:fld id="{00DE720E-C72B-42F0-AD69-52D60E3C605E}" type="slidenum">
              <a:rPr lang="en-US" smtClean="0"/>
              <a:pPr/>
              <a:t>‹#›</a:t>
            </a:fld>
            <a:endParaRPr lang="en-US"/>
          </a:p>
        </p:txBody>
      </p:sp>
    </p:spTree>
    <p:extLst>
      <p:ext uri="{BB962C8B-B14F-4D97-AF65-F5344CB8AC3E}">
        <p14:creationId xmlns:p14="http://schemas.microsoft.com/office/powerpoint/2010/main" val="846822033"/>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One Line Section Divider with Blue Background">
    <p:bg>
      <p:bgPr>
        <a:solidFill>
          <a:schemeClr val="bg2"/>
        </a:solidFill>
        <a:effectLst/>
      </p:bgPr>
    </p:bg>
    <p:spTree>
      <p:nvGrpSpPr>
        <p:cNvPr id="1" name=""/>
        <p:cNvGrpSpPr/>
        <p:nvPr/>
      </p:nvGrpSpPr>
      <p:grpSpPr>
        <a:xfrm>
          <a:off x="0" y="0"/>
          <a:ext cx="0" cy="0"/>
          <a:chOff x="0" y="0"/>
          <a:chExt cx="0" cy="0"/>
        </a:xfrm>
      </p:grpSpPr>
      <p:sp>
        <p:nvSpPr>
          <p:cNvPr id="2" name="Do not remove" hidden="1">
            <a:extLst>
              <a:ext uri="{FF2B5EF4-FFF2-40B4-BE49-F238E27FC236}">
                <a16:creationId xmlns:a16="http://schemas.microsoft.com/office/drawing/2014/main" id="{04586AFA-2DF6-4E86-A25F-DD70FC2A6E9D}"/>
              </a:ext>
            </a:extLst>
          </p:cNvPr>
          <p:cNvSpPr/>
          <p:nvPr userDrawn="1">
            <p:custDataLst>
              <p:tags r:id="rId1"/>
            </p:custDataLst>
          </p:nvPr>
        </p:nvSpPr>
        <p:spPr bwMode="ltGray">
          <a:xfrm>
            <a:off x="0" y="0"/>
            <a:ext cx="12700" cy="12700"/>
          </a:xfrm>
          <a:prstGeom prst="octagon">
            <a:avLst/>
          </a:prstGeom>
          <a:noFill/>
          <a:ln>
            <a:noFill/>
          </a:ln>
          <a:extLst>
            <a:ext uri="{909E8E84-426E-40DD-AFC4-6F175D3DCCD1}">
              <a14:hiddenFill xmlns:a14="http://schemas.microsoft.com/office/drawing/2010/main">
                <a:solidFill>
                  <a:schemeClr val="bg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Text Placeholder 17">
            <a:extLst>
              <a:ext uri="{FF2B5EF4-FFF2-40B4-BE49-F238E27FC236}">
                <a16:creationId xmlns:a16="http://schemas.microsoft.com/office/drawing/2014/main" id="{690F1D17-0478-7E46-B194-96F1D9A73358}"/>
              </a:ext>
            </a:extLst>
          </p:cNvPr>
          <p:cNvSpPr>
            <a:spLocks noGrp="1"/>
          </p:cNvSpPr>
          <p:nvPr>
            <p:ph type="body" sz="quarter" idx="16" hasCustomPrompt="1"/>
          </p:nvPr>
        </p:nvSpPr>
        <p:spPr bwMode="black">
          <a:xfrm>
            <a:off x="249583" y="2141786"/>
            <a:ext cx="11612880" cy="2607601"/>
          </a:xfrm>
          <a:ln>
            <a:noFill/>
          </a:ln>
        </p:spPr>
        <p:txBody>
          <a:bodyPr anchor="b" anchorCtr="0"/>
          <a:lstStyle>
            <a:lvl1pPr marL="0" indent="0">
              <a:lnSpc>
                <a:spcPct val="95000"/>
              </a:lnSpc>
              <a:buNone/>
              <a:defRPr sz="6000">
                <a:solidFill>
                  <a:schemeClr val="tx1"/>
                </a:solidFill>
                <a:latin typeface="+mj-lt"/>
              </a:defRPr>
            </a:lvl1pPr>
          </a:lstStyle>
          <a:p>
            <a:pPr lvl="0"/>
            <a:r>
              <a:rPr lang="en-US"/>
              <a:t>Section Divider</a:t>
            </a:r>
          </a:p>
        </p:txBody>
      </p:sp>
      <p:cxnSp>
        <p:nvCxnSpPr>
          <p:cNvPr id="8" name="Straight Connector 7">
            <a:extLst>
              <a:ext uri="{FF2B5EF4-FFF2-40B4-BE49-F238E27FC236}">
                <a16:creationId xmlns:a16="http://schemas.microsoft.com/office/drawing/2014/main" id="{9AD6BA1C-604E-4A6A-84AF-2E7CAC3B5743}"/>
              </a:ext>
            </a:extLst>
          </p:cNvPr>
          <p:cNvCxnSpPr>
            <a:cxnSpLocks/>
          </p:cNvCxnSpPr>
          <p:nvPr userDrawn="1"/>
        </p:nvCxnSpPr>
        <p:spPr bwMode="gray">
          <a:xfrm>
            <a:off x="8021" y="4715906"/>
            <a:ext cx="121920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9" name="logo">
            <a:extLst>
              <a:ext uri="{FF2B5EF4-FFF2-40B4-BE49-F238E27FC236}">
                <a16:creationId xmlns:a16="http://schemas.microsoft.com/office/drawing/2014/main" id="{6B8AB3FA-5C39-499F-BCF2-FE133A79724E}"/>
              </a:ext>
            </a:extLst>
          </p:cNvPr>
          <p:cNvSpPr>
            <a:spLocks noChangeAspect="1" noEditPoints="1"/>
          </p:cNvSpPr>
          <p:nvPr userDrawn="1"/>
        </p:nvSpPr>
        <p:spPr bwMode="gray">
          <a:xfrm>
            <a:off x="11386100" y="3980431"/>
            <a:ext cx="536124" cy="536123"/>
          </a:xfrm>
          <a:custGeom>
            <a:avLst/>
            <a:gdLst>
              <a:gd name="T0" fmla="*/ 864 w 1728"/>
              <a:gd name="T1" fmla="*/ 1728 h 1728"/>
              <a:gd name="T2" fmla="*/ 838 w 1728"/>
              <a:gd name="T3" fmla="*/ 1728 h 1728"/>
              <a:gd name="T4" fmla="*/ 1015 w 1728"/>
              <a:gd name="T5" fmla="*/ 1243 h 1728"/>
              <a:gd name="T6" fmla="*/ 1258 w 1728"/>
              <a:gd name="T7" fmla="*/ 1243 h 1728"/>
              <a:gd name="T8" fmla="*/ 1362 w 1728"/>
              <a:gd name="T9" fmla="*/ 1170 h 1728"/>
              <a:gd name="T10" fmla="*/ 1554 w 1728"/>
              <a:gd name="T11" fmla="*/ 643 h 1728"/>
              <a:gd name="T12" fmla="*/ 1444 w 1728"/>
              <a:gd name="T13" fmla="*/ 487 h 1728"/>
              <a:gd name="T14" fmla="*/ 1107 w 1728"/>
              <a:gd name="T15" fmla="*/ 487 h 1728"/>
              <a:gd name="T16" fmla="*/ 824 w 1728"/>
              <a:gd name="T17" fmla="*/ 1264 h 1728"/>
              <a:gd name="T18" fmla="*/ 824 w 1728"/>
              <a:gd name="T19" fmla="*/ 1264 h 1728"/>
              <a:gd name="T20" fmla="*/ 664 w 1728"/>
              <a:gd name="T21" fmla="*/ 1705 h 1728"/>
              <a:gd name="T22" fmla="*/ 0 w 1728"/>
              <a:gd name="T23" fmla="*/ 864 h 1728"/>
              <a:gd name="T24" fmla="*/ 631 w 1728"/>
              <a:gd name="T25" fmla="*/ 32 h 1728"/>
              <a:gd name="T26" fmla="*/ 465 w 1728"/>
              <a:gd name="T27" fmla="*/ 487 h 1728"/>
              <a:gd name="T28" fmla="*/ 465 w 1728"/>
              <a:gd name="T29" fmla="*/ 487 h 1728"/>
              <a:gd name="T30" fmla="*/ 190 w 1728"/>
              <a:gd name="T31" fmla="*/ 1243 h 1728"/>
              <a:gd name="T32" fmla="*/ 373 w 1728"/>
              <a:gd name="T33" fmla="*/ 1243 h 1728"/>
              <a:gd name="T34" fmla="*/ 607 w 1728"/>
              <a:gd name="T35" fmla="*/ 600 h 1728"/>
              <a:gd name="T36" fmla="*/ 745 w 1728"/>
              <a:gd name="T37" fmla="*/ 600 h 1728"/>
              <a:gd name="T38" fmla="*/ 511 w 1728"/>
              <a:gd name="T39" fmla="*/ 1243 h 1728"/>
              <a:gd name="T40" fmla="*/ 694 w 1728"/>
              <a:gd name="T41" fmla="*/ 1243 h 1728"/>
              <a:gd name="T42" fmla="*/ 912 w 1728"/>
              <a:gd name="T43" fmla="*/ 643 h 1728"/>
              <a:gd name="T44" fmla="*/ 802 w 1728"/>
              <a:gd name="T45" fmla="*/ 487 h 1728"/>
              <a:gd name="T46" fmla="*/ 649 w 1728"/>
              <a:gd name="T47" fmla="*/ 487 h 1728"/>
              <a:gd name="T48" fmla="*/ 825 w 1728"/>
              <a:gd name="T49" fmla="*/ 1 h 1728"/>
              <a:gd name="T50" fmla="*/ 864 w 1728"/>
              <a:gd name="T51" fmla="*/ 0 h 1728"/>
              <a:gd name="T52" fmla="*/ 1728 w 1728"/>
              <a:gd name="T53" fmla="*/ 864 h 1728"/>
              <a:gd name="T54" fmla="*/ 864 w 1728"/>
              <a:gd name="T55" fmla="*/ 1728 h 1728"/>
              <a:gd name="T56" fmla="*/ 1387 w 1728"/>
              <a:gd name="T57" fmla="*/ 600 h 1728"/>
              <a:gd name="T58" fmla="*/ 1249 w 1728"/>
              <a:gd name="T59" fmla="*/ 600 h 1728"/>
              <a:gd name="T60" fmla="*/ 1057 w 1728"/>
              <a:gd name="T61" fmla="*/ 1129 h 1728"/>
              <a:gd name="T62" fmla="*/ 1194 w 1728"/>
              <a:gd name="T63" fmla="*/ 1129 h 1728"/>
              <a:gd name="T64" fmla="*/ 1387 w 1728"/>
              <a:gd name="T65" fmla="*/ 600 h 1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28" h="1728">
                <a:moveTo>
                  <a:pt x="864" y="1728"/>
                </a:moveTo>
                <a:cubicBezTo>
                  <a:pt x="856" y="1728"/>
                  <a:pt x="847" y="1728"/>
                  <a:pt x="838" y="1728"/>
                </a:cubicBezTo>
                <a:cubicBezTo>
                  <a:pt x="1015" y="1243"/>
                  <a:pt x="1015" y="1243"/>
                  <a:pt x="1015" y="1243"/>
                </a:cubicBezTo>
                <a:cubicBezTo>
                  <a:pt x="1258" y="1243"/>
                  <a:pt x="1258" y="1243"/>
                  <a:pt x="1258" y="1243"/>
                </a:cubicBezTo>
                <a:cubicBezTo>
                  <a:pt x="1301" y="1243"/>
                  <a:pt x="1347" y="1210"/>
                  <a:pt x="1362" y="1170"/>
                </a:cubicBezTo>
                <a:cubicBezTo>
                  <a:pt x="1554" y="643"/>
                  <a:pt x="1554" y="643"/>
                  <a:pt x="1554" y="643"/>
                </a:cubicBezTo>
                <a:cubicBezTo>
                  <a:pt x="1585" y="557"/>
                  <a:pt x="1536" y="487"/>
                  <a:pt x="1444" y="487"/>
                </a:cubicBezTo>
                <a:cubicBezTo>
                  <a:pt x="1107" y="487"/>
                  <a:pt x="1107" y="487"/>
                  <a:pt x="1107" y="487"/>
                </a:cubicBezTo>
                <a:cubicBezTo>
                  <a:pt x="824" y="1264"/>
                  <a:pt x="824" y="1264"/>
                  <a:pt x="824" y="1264"/>
                </a:cubicBezTo>
                <a:cubicBezTo>
                  <a:pt x="824" y="1264"/>
                  <a:pt x="824" y="1264"/>
                  <a:pt x="824" y="1264"/>
                </a:cubicBezTo>
                <a:cubicBezTo>
                  <a:pt x="664" y="1705"/>
                  <a:pt x="664" y="1705"/>
                  <a:pt x="664" y="1705"/>
                </a:cubicBezTo>
                <a:cubicBezTo>
                  <a:pt x="283" y="1614"/>
                  <a:pt x="0" y="1272"/>
                  <a:pt x="0" y="864"/>
                </a:cubicBezTo>
                <a:cubicBezTo>
                  <a:pt x="0" y="468"/>
                  <a:pt x="267" y="134"/>
                  <a:pt x="631" y="32"/>
                </a:cubicBezTo>
                <a:cubicBezTo>
                  <a:pt x="465" y="487"/>
                  <a:pt x="465" y="487"/>
                  <a:pt x="465" y="487"/>
                </a:cubicBezTo>
                <a:cubicBezTo>
                  <a:pt x="465" y="487"/>
                  <a:pt x="465" y="487"/>
                  <a:pt x="465" y="487"/>
                </a:cubicBezTo>
                <a:cubicBezTo>
                  <a:pt x="190" y="1243"/>
                  <a:pt x="190" y="1243"/>
                  <a:pt x="190" y="1243"/>
                </a:cubicBezTo>
                <a:cubicBezTo>
                  <a:pt x="373" y="1243"/>
                  <a:pt x="373" y="1243"/>
                  <a:pt x="373" y="1243"/>
                </a:cubicBezTo>
                <a:cubicBezTo>
                  <a:pt x="607" y="600"/>
                  <a:pt x="607" y="600"/>
                  <a:pt x="607" y="600"/>
                </a:cubicBezTo>
                <a:cubicBezTo>
                  <a:pt x="745" y="600"/>
                  <a:pt x="745" y="600"/>
                  <a:pt x="745" y="600"/>
                </a:cubicBezTo>
                <a:cubicBezTo>
                  <a:pt x="511" y="1243"/>
                  <a:pt x="511" y="1243"/>
                  <a:pt x="511" y="1243"/>
                </a:cubicBezTo>
                <a:cubicBezTo>
                  <a:pt x="694" y="1243"/>
                  <a:pt x="694" y="1243"/>
                  <a:pt x="694" y="1243"/>
                </a:cubicBezTo>
                <a:cubicBezTo>
                  <a:pt x="912" y="643"/>
                  <a:pt x="912" y="643"/>
                  <a:pt x="912" y="643"/>
                </a:cubicBezTo>
                <a:cubicBezTo>
                  <a:pt x="943" y="557"/>
                  <a:pt x="894" y="487"/>
                  <a:pt x="802" y="487"/>
                </a:cubicBezTo>
                <a:cubicBezTo>
                  <a:pt x="649" y="487"/>
                  <a:pt x="649" y="487"/>
                  <a:pt x="649" y="487"/>
                </a:cubicBezTo>
                <a:cubicBezTo>
                  <a:pt x="825" y="1"/>
                  <a:pt x="825" y="1"/>
                  <a:pt x="825" y="1"/>
                </a:cubicBezTo>
                <a:cubicBezTo>
                  <a:pt x="838" y="1"/>
                  <a:pt x="851" y="0"/>
                  <a:pt x="864" y="0"/>
                </a:cubicBezTo>
                <a:cubicBezTo>
                  <a:pt x="1341" y="0"/>
                  <a:pt x="1728" y="387"/>
                  <a:pt x="1728" y="864"/>
                </a:cubicBezTo>
                <a:cubicBezTo>
                  <a:pt x="1728" y="1341"/>
                  <a:pt x="1341" y="1728"/>
                  <a:pt x="864" y="1728"/>
                </a:cubicBezTo>
                <a:close/>
                <a:moveTo>
                  <a:pt x="1387" y="600"/>
                </a:moveTo>
                <a:cubicBezTo>
                  <a:pt x="1249" y="600"/>
                  <a:pt x="1249" y="600"/>
                  <a:pt x="1249" y="600"/>
                </a:cubicBezTo>
                <a:cubicBezTo>
                  <a:pt x="1057" y="1129"/>
                  <a:pt x="1057" y="1129"/>
                  <a:pt x="1057" y="1129"/>
                </a:cubicBezTo>
                <a:cubicBezTo>
                  <a:pt x="1194" y="1129"/>
                  <a:pt x="1194" y="1129"/>
                  <a:pt x="1194" y="1129"/>
                </a:cubicBezTo>
                <a:lnTo>
                  <a:pt x="1387" y="60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a:p>
        </p:txBody>
      </p:sp>
    </p:spTree>
    <p:extLst>
      <p:ext uri="{BB962C8B-B14F-4D97-AF65-F5344CB8AC3E}">
        <p14:creationId xmlns:p14="http://schemas.microsoft.com/office/powerpoint/2010/main" val="209594264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EC868654-FD3D-43F7-9368-3510D82F45DE}"/>
              </a:ext>
            </a:extLst>
          </p:cNvPr>
          <p:cNvGraphicFramePr>
            <a:graphicFrameLocks noChangeAspect="1"/>
          </p:cNvGraphicFramePr>
          <p:nvPr userDrawn="1">
            <p:custDataLst>
              <p:tags r:id="rId1"/>
            </p:custDataLst>
            <p:extLst>
              <p:ext uri="{D42A27DB-BD31-4B8C-83A1-F6EECF244321}">
                <p14:modId xmlns:p14="http://schemas.microsoft.com/office/powerpoint/2010/main" val="4129445465"/>
              </p:ext>
            </p:extLst>
          </p:nvPr>
        </p:nvGraphicFramePr>
        <p:xfrm>
          <a:off x="1589"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3" name="Object 2" hidden="1">
                        <a:extLst>
                          <a:ext uri="{FF2B5EF4-FFF2-40B4-BE49-F238E27FC236}">
                            <a16:creationId xmlns:a16="http://schemas.microsoft.com/office/drawing/2014/main" id="{EC868654-FD3D-43F7-9368-3510D82F45DE}"/>
                          </a:ext>
                        </a:extLst>
                      </p:cNvPr>
                      <p:cNvPicPr/>
                      <p:nvPr/>
                    </p:nvPicPr>
                    <p:blipFill>
                      <a:blip r:embed="rId4"/>
                      <a:stretch>
                        <a:fillRect/>
                      </a:stretch>
                    </p:blipFill>
                    <p:spPr>
                      <a:xfrm>
                        <a:off x="1589" y="1588"/>
                        <a:ext cx="1588" cy="1588"/>
                      </a:xfrm>
                      <a:prstGeom prst="rect">
                        <a:avLst/>
                      </a:prstGeom>
                    </p:spPr>
                  </p:pic>
                </p:oleObj>
              </mc:Fallback>
            </mc:AlternateContent>
          </a:graphicData>
        </a:graphic>
      </p:graphicFrame>
      <p:sp>
        <p:nvSpPr>
          <p:cNvPr id="7" name="Title 1">
            <a:extLst>
              <a:ext uri="{FF2B5EF4-FFF2-40B4-BE49-F238E27FC236}">
                <a16:creationId xmlns:a16="http://schemas.microsoft.com/office/drawing/2014/main" id="{46F36FCD-8103-4A6A-8661-58A9BF6D9DBC}"/>
              </a:ext>
            </a:extLst>
          </p:cNvPr>
          <p:cNvSpPr>
            <a:spLocks noGrp="1"/>
          </p:cNvSpPr>
          <p:nvPr>
            <p:ph type="title" hasCustomPrompt="1"/>
          </p:nvPr>
        </p:nvSpPr>
        <p:spPr bwMode="gray">
          <a:xfrm>
            <a:off x="1411921" y="1798100"/>
            <a:ext cx="9572618" cy="2743200"/>
          </a:xfrm>
        </p:spPr>
        <p:txBody>
          <a:bodyPr vert="horz" anchor="b"/>
          <a:lstStyle>
            <a:lvl1pPr marL="347663" indent="-347663" algn="l">
              <a:defRPr sz="7000" b="0" cap="none" spc="-100" baseline="0"/>
            </a:lvl1pPr>
          </a:lstStyle>
          <a:p>
            <a:r>
              <a:t>“Click to add quote here. </a:t>
            </a:r>
            <a:br>
              <a:rPr lang="en-US"/>
            </a:br>
            <a:r>
              <a:t>Type quotation marks</a:t>
            </a:r>
            <a:br>
              <a:rPr lang="en-US"/>
            </a:br>
            <a:r>
              <a:t>before</a:t>
            </a:r>
            <a:r>
              <a:rPr lang="en-US"/>
              <a:t> </a:t>
            </a:r>
            <a:r>
              <a:t>and after text.”</a:t>
            </a:r>
          </a:p>
        </p:txBody>
      </p:sp>
      <p:sp>
        <p:nvSpPr>
          <p:cNvPr id="8" name="Text Placeholder 2">
            <a:extLst>
              <a:ext uri="{FF2B5EF4-FFF2-40B4-BE49-F238E27FC236}">
                <a16:creationId xmlns:a16="http://schemas.microsoft.com/office/drawing/2014/main" id="{BA297A0B-3969-43F0-802E-F17A9DDC5CD3}"/>
              </a:ext>
            </a:extLst>
          </p:cNvPr>
          <p:cNvSpPr>
            <a:spLocks noGrp="1"/>
          </p:cNvSpPr>
          <p:nvPr>
            <p:ph type="body" idx="1" hasCustomPrompt="1"/>
          </p:nvPr>
        </p:nvSpPr>
        <p:spPr bwMode="gray">
          <a:xfrm>
            <a:off x="1796192" y="4776558"/>
            <a:ext cx="9383132" cy="401782"/>
          </a:xfrm>
        </p:spPr>
        <p:txBody>
          <a:bodyPr anchor="t">
            <a:noAutofit/>
          </a:bodyPr>
          <a:lstStyle>
            <a:lvl1pPr marL="0" indent="0">
              <a:spcBef>
                <a:spcPts val="600"/>
              </a:spcBef>
              <a:buNone/>
              <a:defRPr sz="1400" b="1" cap="all" spc="200" baseline="0">
                <a:solidFill>
                  <a:schemeClr val="tx1"/>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t>Click to add quoted person’s name, title, company</a:t>
            </a:r>
          </a:p>
        </p:txBody>
      </p:sp>
      <p:sp>
        <p:nvSpPr>
          <p:cNvPr id="11" name="Footer Placeholder 4">
            <a:extLst>
              <a:ext uri="{FF2B5EF4-FFF2-40B4-BE49-F238E27FC236}">
                <a16:creationId xmlns:a16="http://schemas.microsoft.com/office/drawing/2014/main" id="{5B7F5BFC-2399-4695-8504-0E2EB5A47C80}"/>
              </a:ext>
            </a:extLst>
          </p:cNvPr>
          <p:cNvSpPr>
            <a:spLocks noGrp="1"/>
          </p:cNvSpPr>
          <p:nvPr>
            <p:ph type="ftr" sz="quarter" idx="3"/>
          </p:nvPr>
        </p:nvSpPr>
        <p:spPr bwMode="gray">
          <a:xfrm>
            <a:off x="1013163" y="6266008"/>
            <a:ext cx="3658553" cy="219456"/>
          </a:xfrm>
          <a:prstGeom prst="rect">
            <a:avLst/>
          </a:prstGeom>
        </p:spPr>
        <p:txBody>
          <a:bodyPr vert="horz" wrap="none" lIns="0" tIns="0" rIns="0" bIns="0" rtlCol="0" anchor="b" anchorCtr="0"/>
          <a:lstStyle>
            <a:lvl1pPr algn="l">
              <a:defRPr sz="700">
                <a:solidFill>
                  <a:schemeClr val="bg2">
                    <a:lumMod val="75000"/>
                  </a:schemeClr>
                </a:solidFill>
              </a:defRPr>
            </a:lvl1pPr>
          </a:lstStyle>
          <a:p>
            <a:endParaRPr lang="en-US"/>
          </a:p>
        </p:txBody>
      </p:sp>
      <p:sp>
        <p:nvSpPr>
          <p:cNvPr id="12" name="Slide Number Placeholder 5">
            <a:extLst>
              <a:ext uri="{FF2B5EF4-FFF2-40B4-BE49-F238E27FC236}">
                <a16:creationId xmlns:a16="http://schemas.microsoft.com/office/drawing/2014/main" id="{00003202-D976-4291-9D28-F472C89F6CDD}"/>
              </a:ext>
            </a:extLst>
          </p:cNvPr>
          <p:cNvSpPr>
            <a:spLocks noGrp="1"/>
          </p:cNvSpPr>
          <p:nvPr>
            <p:ph type="sldNum" sz="quarter" idx="4"/>
          </p:nvPr>
        </p:nvSpPr>
        <p:spPr bwMode="gray">
          <a:xfrm>
            <a:off x="684391" y="6266008"/>
            <a:ext cx="175064" cy="219456"/>
          </a:xfrm>
          <a:prstGeom prst="rect">
            <a:avLst/>
          </a:prstGeom>
        </p:spPr>
        <p:txBody>
          <a:bodyPr vert="horz" wrap="none" lIns="0" tIns="0" rIns="0" bIns="0" rtlCol="0" anchor="b" anchorCtr="0"/>
          <a:lstStyle>
            <a:lvl1pPr algn="l">
              <a:defRPr sz="700">
                <a:solidFill>
                  <a:schemeClr val="bg2">
                    <a:lumMod val="75000"/>
                  </a:schemeClr>
                </a:solidFill>
              </a:defRPr>
            </a:lvl1pPr>
          </a:lstStyle>
          <a:p>
            <a:fld id="{00DE720E-C72B-42F0-AD69-52D60E3C605E}" type="slidenum">
              <a:rPr lang="en-US" smtClean="0"/>
              <a:pPr/>
              <a:t>‹#›</a:t>
            </a:fld>
            <a:endParaRPr lang="en-US"/>
          </a:p>
        </p:txBody>
      </p:sp>
    </p:spTree>
    <p:extLst>
      <p:ext uri="{BB962C8B-B14F-4D97-AF65-F5344CB8AC3E}">
        <p14:creationId xmlns:p14="http://schemas.microsoft.com/office/powerpoint/2010/main" val="3991659414"/>
      </p:ext>
    </p:extLst>
  </p:cSld>
  <p:clrMapOvr>
    <a:masterClrMapping/>
  </p:clrMapOvr>
  <p:extLst>
    <p:ext uri="{DCECCB84-F9BA-43D5-87BE-67443E8EF086}">
      <p15:sldGuideLst xmlns:p15="http://schemas.microsoft.com/office/powerpoint/2012/main">
        <p15:guide id="1" orient="horz" pos="1992">
          <p15:clr>
            <a:srgbClr val="FBAE40"/>
          </p15:clr>
        </p15:guide>
        <p15:guide id="2" pos="1823">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Quote with Picture 1">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C4767914-8D42-46C1-842A-0FC52F3CE3E5}"/>
              </a:ext>
            </a:extLst>
          </p:cNvPr>
          <p:cNvGraphicFramePr>
            <a:graphicFrameLocks noChangeAspect="1"/>
          </p:cNvGraphicFramePr>
          <p:nvPr userDrawn="1">
            <p:custDataLst>
              <p:tags r:id="rId1"/>
            </p:custDataLst>
            <p:extLst>
              <p:ext uri="{D42A27DB-BD31-4B8C-83A1-F6EECF244321}">
                <p14:modId xmlns:p14="http://schemas.microsoft.com/office/powerpoint/2010/main" val="3503318073"/>
              </p:ext>
            </p:extLst>
          </p:nvPr>
        </p:nvGraphicFramePr>
        <p:xfrm>
          <a:off x="1589"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3" name="Object 2" hidden="1">
                        <a:extLst>
                          <a:ext uri="{FF2B5EF4-FFF2-40B4-BE49-F238E27FC236}">
                            <a16:creationId xmlns:a16="http://schemas.microsoft.com/office/drawing/2014/main" id="{C4767914-8D42-46C1-842A-0FC52F3CE3E5}"/>
                          </a:ext>
                        </a:extLst>
                      </p:cNvPr>
                      <p:cNvPicPr/>
                      <p:nvPr/>
                    </p:nvPicPr>
                    <p:blipFill>
                      <a:blip r:embed="rId4"/>
                      <a:stretch>
                        <a:fillRect/>
                      </a:stretch>
                    </p:blipFill>
                    <p:spPr>
                      <a:xfrm>
                        <a:off x="1589" y="1588"/>
                        <a:ext cx="1588" cy="1588"/>
                      </a:xfrm>
                      <a:prstGeom prst="rect">
                        <a:avLst/>
                      </a:prstGeom>
                    </p:spPr>
                  </p:pic>
                </p:oleObj>
              </mc:Fallback>
            </mc:AlternateContent>
          </a:graphicData>
        </a:graphic>
      </p:graphicFrame>
      <p:sp>
        <p:nvSpPr>
          <p:cNvPr id="14" name="Picture Placeholder 2">
            <a:extLst>
              <a:ext uri="{FF2B5EF4-FFF2-40B4-BE49-F238E27FC236}">
                <a16:creationId xmlns:a16="http://schemas.microsoft.com/office/drawing/2014/main" id="{65EFBF9D-BCCF-420A-B35E-DD55A8AA9540}"/>
              </a:ext>
            </a:extLst>
          </p:cNvPr>
          <p:cNvSpPr>
            <a:spLocks noGrp="1"/>
          </p:cNvSpPr>
          <p:nvPr>
            <p:ph type="pic" idx="14"/>
          </p:nvPr>
        </p:nvSpPr>
        <p:spPr>
          <a:xfrm>
            <a:off x="317274" y="297923"/>
            <a:ext cx="5798888" cy="6248400"/>
          </a:xfrm>
          <a:solidFill>
            <a:schemeClr val="bg1">
              <a:lumMod val="85000"/>
            </a:schemeClr>
          </a:solidFill>
        </p:spPr>
        <p:txBody>
          <a:bodyPr tIns="457200">
            <a:noAutofit/>
          </a:bodyPr>
          <a:lstStyle>
            <a:lvl1pPr marL="0" indent="0" algn="ctr">
              <a:buNone/>
              <a:defRPr sz="1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12" name="Rectangle 11">
            <a:extLst>
              <a:ext uri="{FF2B5EF4-FFF2-40B4-BE49-F238E27FC236}">
                <a16:creationId xmlns:a16="http://schemas.microsoft.com/office/drawing/2014/main" id="{5E3EA34B-6A79-4D04-B5D6-D2FE3B9215D6}"/>
              </a:ext>
            </a:extLst>
          </p:cNvPr>
          <p:cNvSpPr/>
          <p:nvPr userDrawn="1"/>
        </p:nvSpPr>
        <p:spPr bwMode="gray">
          <a:xfrm>
            <a:off x="6089072" y="0"/>
            <a:ext cx="6095999" cy="6858000"/>
          </a:xfrm>
          <a:prstGeom prst="rect">
            <a:avLst/>
          </a:prstGeom>
          <a:solidFill>
            <a:srgbClr val="9FFFE7"/>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1800">
              <a:solidFill>
                <a:schemeClr val="accent3"/>
              </a:solidFill>
            </a:endParaRPr>
          </a:p>
        </p:txBody>
      </p:sp>
      <p:sp>
        <p:nvSpPr>
          <p:cNvPr id="8" name="Text Placeholder 8"/>
          <p:cNvSpPr>
            <a:spLocks noGrp="1"/>
          </p:cNvSpPr>
          <p:nvPr>
            <p:ph type="body" sz="quarter" idx="13" hasCustomPrompt="1"/>
          </p:nvPr>
        </p:nvSpPr>
        <p:spPr bwMode="gray">
          <a:xfrm>
            <a:off x="6742795" y="5435738"/>
            <a:ext cx="4802925" cy="199285"/>
          </a:xfrm>
        </p:spPr>
        <p:txBody>
          <a:bodyPr>
            <a:spAutoFit/>
          </a:bodyPr>
          <a:lstStyle>
            <a:lvl1pPr marL="0" indent="0">
              <a:buClr>
                <a:schemeClr val="accent3"/>
              </a:buClr>
              <a:buNone/>
              <a:defRPr sz="1400" b="1" cap="all" spc="200" baseline="0">
                <a:solidFill>
                  <a:schemeClr val="bg2"/>
                </a:solidFill>
                <a:latin typeface="+mj-lt"/>
              </a:defRPr>
            </a:lvl1pPr>
            <a:lvl2pPr marL="228600" indent="0">
              <a:buNone/>
              <a:defRPr sz="1600"/>
            </a:lvl2pPr>
            <a:lvl3pPr marL="411480" indent="0">
              <a:buClr>
                <a:schemeClr val="accent3"/>
              </a:buClr>
              <a:buNone/>
              <a:defRPr sz="1400"/>
            </a:lvl3pPr>
            <a:lvl4pPr>
              <a:defRPr sz="1200"/>
            </a:lvl4pPr>
            <a:lvl5pPr>
              <a:defRPr sz="1200"/>
            </a:lvl5pPr>
            <a:lvl6pPr>
              <a:defRPr sz="1200"/>
            </a:lvl6pPr>
            <a:lvl7pPr>
              <a:defRPr sz="1200"/>
            </a:lvl7pPr>
            <a:lvl8pPr>
              <a:defRPr sz="1200"/>
            </a:lvl8pPr>
            <a:lvl9pPr>
              <a:defRPr sz="1200"/>
            </a:lvl9pPr>
          </a:lstStyle>
          <a:p>
            <a:r>
              <a:rPr lang="en-US"/>
              <a:t>QUOTED PERSON’S NAME, TITLE, COMPANY</a:t>
            </a:r>
          </a:p>
        </p:txBody>
      </p:sp>
      <p:sp>
        <p:nvSpPr>
          <p:cNvPr id="11" name="Title 1">
            <a:extLst>
              <a:ext uri="{FF2B5EF4-FFF2-40B4-BE49-F238E27FC236}">
                <a16:creationId xmlns:a16="http://schemas.microsoft.com/office/drawing/2014/main" id="{394CC7CF-3042-47A8-A35F-B8076F69E125}"/>
              </a:ext>
            </a:extLst>
          </p:cNvPr>
          <p:cNvSpPr>
            <a:spLocks noGrp="1"/>
          </p:cNvSpPr>
          <p:nvPr>
            <p:ph type="title" hasCustomPrompt="1"/>
          </p:nvPr>
        </p:nvSpPr>
        <p:spPr bwMode="gray">
          <a:xfrm>
            <a:off x="6472917" y="2802503"/>
            <a:ext cx="5072803" cy="2506264"/>
          </a:xfrm>
        </p:spPr>
        <p:txBody>
          <a:bodyPr vert="horz" anchor="b">
            <a:spAutoFit/>
          </a:bodyPr>
          <a:lstStyle>
            <a:lvl1pPr marL="287338" indent="-287338" algn="l">
              <a:defRPr sz="6000" b="0" cap="none" spc="-100" baseline="0">
                <a:solidFill>
                  <a:schemeClr val="bg2"/>
                </a:solidFill>
              </a:defRPr>
            </a:lvl1pPr>
          </a:lstStyle>
          <a:p>
            <a:r>
              <a:rPr lang="en-US"/>
              <a:t>“</a:t>
            </a:r>
            <a:r>
              <a:t>Type quotation marks</a:t>
            </a:r>
            <a:r>
              <a:rPr lang="en-US"/>
              <a:t> </a:t>
            </a:r>
            <a:r>
              <a:t>before</a:t>
            </a:r>
            <a:r>
              <a:rPr lang="en-US"/>
              <a:t> </a:t>
            </a:r>
            <a:r>
              <a:t>and after text.”</a:t>
            </a:r>
          </a:p>
        </p:txBody>
      </p:sp>
      <p:sp>
        <p:nvSpPr>
          <p:cNvPr id="10" name="logo">
            <a:extLst>
              <a:ext uri="{FF2B5EF4-FFF2-40B4-BE49-F238E27FC236}">
                <a16:creationId xmlns:a16="http://schemas.microsoft.com/office/drawing/2014/main" id="{53C543FC-D9A8-4C34-8A00-99E23CBDF3A4}"/>
              </a:ext>
            </a:extLst>
          </p:cNvPr>
          <p:cNvSpPr>
            <a:spLocks noChangeAspect="1" noEditPoints="1"/>
          </p:cNvSpPr>
          <p:nvPr userDrawn="1"/>
        </p:nvSpPr>
        <p:spPr bwMode="gray">
          <a:xfrm>
            <a:off x="11518017" y="6189707"/>
            <a:ext cx="356709" cy="356616"/>
          </a:xfrm>
          <a:custGeom>
            <a:avLst/>
            <a:gdLst>
              <a:gd name="T0" fmla="*/ 864 w 1728"/>
              <a:gd name="T1" fmla="*/ 1728 h 1728"/>
              <a:gd name="T2" fmla="*/ 838 w 1728"/>
              <a:gd name="T3" fmla="*/ 1728 h 1728"/>
              <a:gd name="T4" fmla="*/ 1015 w 1728"/>
              <a:gd name="T5" fmla="*/ 1243 h 1728"/>
              <a:gd name="T6" fmla="*/ 1258 w 1728"/>
              <a:gd name="T7" fmla="*/ 1243 h 1728"/>
              <a:gd name="T8" fmla="*/ 1362 w 1728"/>
              <a:gd name="T9" fmla="*/ 1170 h 1728"/>
              <a:gd name="T10" fmla="*/ 1554 w 1728"/>
              <a:gd name="T11" fmla="*/ 643 h 1728"/>
              <a:gd name="T12" fmla="*/ 1444 w 1728"/>
              <a:gd name="T13" fmla="*/ 487 h 1728"/>
              <a:gd name="T14" fmla="*/ 1107 w 1728"/>
              <a:gd name="T15" fmla="*/ 487 h 1728"/>
              <a:gd name="T16" fmla="*/ 824 w 1728"/>
              <a:gd name="T17" fmla="*/ 1264 h 1728"/>
              <a:gd name="T18" fmla="*/ 824 w 1728"/>
              <a:gd name="T19" fmla="*/ 1264 h 1728"/>
              <a:gd name="T20" fmla="*/ 664 w 1728"/>
              <a:gd name="T21" fmla="*/ 1705 h 1728"/>
              <a:gd name="T22" fmla="*/ 0 w 1728"/>
              <a:gd name="T23" fmla="*/ 864 h 1728"/>
              <a:gd name="T24" fmla="*/ 631 w 1728"/>
              <a:gd name="T25" fmla="*/ 32 h 1728"/>
              <a:gd name="T26" fmla="*/ 465 w 1728"/>
              <a:gd name="T27" fmla="*/ 487 h 1728"/>
              <a:gd name="T28" fmla="*/ 465 w 1728"/>
              <a:gd name="T29" fmla="*/ 487 h 1728"/>
              <a:gd name="T30" fmla="*/ 190 w 1728"/>
              <a:gd name="T31" fmla="*/ 1243 h 1728"/>
              <a:gd name="T32" fmla="*/ 373 w 1728"/>
              <a:gd name="T33" fmla="*/ 1243 h 1728"/>
              <a:gd name="T34" fmla="*/ 607 w 1728"/>
              <a:gd name="T35" fmla="*/ 600 h 1728"/>
              <a:gd name="T36" fmla="*/ 745 w 1728"/>
              <a:gd name="T37" fmla="*/ 600 h 1728"/>
              <a:gd name="T38" fmla="*/ 511 w 1728"/>
              <a:gd name="T39" fmla="*/ 1243 h 1728"/>
              <a:gd name="T40" fmla="*/ 694 w 1728"/>
              <a:gd name="T41" fmla="*/ 1243 h 1728"/>
              <a:gd name="T42" fmla="*/ 912 w 1728"/>
              <a:gd name="T43" fmla="*/ 643 h 1728"/>
              <a:gd name="T44" fmla="*/ 802 w 1728"/>
              <a:gd name="T45" fmla="*/ 487 h 1728"/>
              <a:gd name="T46" fmla="*/ 649 w 1728"/>
              <a:gd name="T47" fmla="*/ 487 h 1728"/>
              <a:gd name="T48" fmla="*/ 825 w 1728"/>
              <a:gd name="T49" fmla="*/ 1 h 1728"/>
              <a:gd name="T50" fmla="*/ 864 w 1728"/>
              <a:gd name="T51" fmla="*/ 0 h 1728"/>
              <a:gd name="T52" fmla="*/ 1728 w 1728"/>
              <a:gd name="T53" fmla="*/ 864 h 1728"/>
              <a:gd name="T54" fmla="*/ 864 w 1728"/>
              <a:gd name="T55" fmla="*/ 1728 h 1728"/>
              <a:gd name="T56" fmla="*/ 1387 w 1728"/>
              <a:gd name="T57" fmla="*/ 600 h 1728"/>
              <a:gd name="T58" fmla="*/ 1249 w 1728"/>
              <a:gd name="T59" fmla="*/ 600 h 1728"/>
              <a:gd name="T60" fmla="*/ 1057 w 1728"/>
              <a:gd name="T61" fmla="*/ 1129 h 1728"/>
              <a:gd name="T62" fmla="*/ 1194 w 1728"/>
              <a:gd name="T63" fmla="*/ 1129 h 1728"/>
              <a:gd name="T64" fmla="*/ 1387 w 1728"/>
              <a:gd name="T65" fmla="*/ 600 h 1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28" h="1728">
                <a:moveTo>
                  <a:pt x="864" y="1728"/>
                </a:moveTo>
                <a:cubicBezTo>
                  <a:pt x="856" y="1728"/>
                  <a:pt x="847" y="1728"/>
                  <a:pt x="838" y="1728"/>
                </a:cubicBezTo>
                <a:cubicBezTo>
                  <a:pt x="1015" y="1243"/>
                  <a:pt x="1015" y="1243"/>
                  <a:pt x="1015" y="1243"/>
                </a:cubicBezTo>
                <a:cubicBezTo>
                  <a:pt x="1258" y="1243"/>
                  <a:pt x="1258" y="1243"/>
                  <a:pt x="1258" y="1243"/>
                </a:cubicBezTo>
                <a:cubicBezTo>
                  <a:pt x="1301" y="1243"/>
                  <a:pt x="1347" y="1210"/>
                  <a:pt x="1362" y="1170"/>
                </a:cubicBezTo>
                <a:cubicBezTo>
                  <a:pt x="1554" y="643"/>
                  <a:pt x="1554" y="643"/>
                  <a:pt x="1554" y="643"/>
                </a:cubicBezTo>
                <a:cubicBezTo>
                  <a:pt x="1585" y="557"/>
                  <a:pt x="1536" y="487"/>
                  <a:pt x="1444" y="487"/>
                </a:cubicBezTo>
                <a:cubicBezTo>
                  <a:pt x="1107" y="487"/>
                  <a:pt x="1107" y="487"/>
                  <a:pt x="1107" y="487"/>
                </a:cubicBezTo>
                <a:cubicBezTo>
                  <a:pt x="824" y="1264"/>
                  <a:pt x="824" y="1264"/>
                  <a:pt x="824" y="1264"/>
                </a:cubicBezTo>
                <a:cubicBezTo>
                  <a:pt x="824" y="1264"/>
                  <a:pt x="824" y="1264"/>
                  <a:pt x="824" y="1264"/>
                </a:cubicBezTo>
                <a:cubicBezTo>
                  <a:pt x="664" y="1705"/>
                  <a:pt x="664" y="1705"/>
                  <a:pt x="664" y="1705"/>
                </a:cubicBezTo>
                <a:cubicBezTo>
                  <a:pt x="283" y="1614"/>
                  <a:pt x="0" y="1272"/>
                  <a:pt x="0" y="864"/>
                </a:cubicBezTo>
                <a:cubicBezTo>
                  <a:pt x="0" y="468"/>
                  <a:pt x="267" y="134"/>
                  <a:pt x="631" y="32"/>
                </a:cubicBezTo>
                <a:cubicBezTo>
                  <a:pt x="465" y="487"/>
                  <a:pt x="465" y="487"/>
                  <a:pt x="465" y="487"/>
                </a:cubicBezTo>
                <a:cubicBezTo>
                  <a:pt x="465" y="487"/>
                  <a:pt x="465" y="487"/>
                  <a:pt x="465" y="487"/>
                </a:cubicBezTo>
                <a:cubicBezTo>
                  <a:pt x="190" y="1243"/>
                  <a:pt x="190" y="1243"/>
                  <a:pt x="190" y="1243"/>
                </a:cubicBezTo>
                <a:cubicBezTo>
                  <a:pt x="373" y="1243"/>
                  <a:pt x="373" y="1243"/>
                  <a:pt x="373" y="1243"/>
                </a:cubicBezTo>
                <a:cubicBezTo>
                  <a:pt x="607" y="600"/>
                  <a:pt x="607" y="600"/>
                  <a:pt x="607" y="600"/>
                </a:cubicBezTo>
                <a:cubicBezTo>
                  <a:pt x="745" y="600"/>
                  <a:pt x="745" y="600"/>
                  <a:pt x="745" y="600"/>
                </a:cubicBezTo>
                <a:cubicBezTo>
                  <a:pt x="511" y="1243"/>
                  <a:pt x="511" y="1243"/>
                  <a:pt x="511" y="1243"/>
                </a:cubicBezTo>
                <a:cubicBezTo>
                  <a:pt x="694" y="1243"/>
                  <a:pt x="694" y="1243"/>
                  <a:pt x="694" y="1243"/>
                </a:cubicBezTo>
                <a:cubicBezTo>
                  <a:pt x="912" y="643"/>
                  <a:pt x="912" y="643"/>
                  <a:pt x="912" y="643"/>
                </a:cubicBezTo>
                <a:cubicBezTo>
                  <a:pt x="943" y="557"/>
                  <a:pt x="894" y="487"/>
                  <a:pt x="802" y="487"/>
                </a:cubicBezTo>
                <a:cubicBezTo>
                  <a:pt x="649" y="487"/>
                  <a:pt x="649" y="487"/>
                  <a:pt x="649" y="487"/>
                </a:cubicBezTo>
                <a:cubicBezTo>
                  <a:pt x="825" y="1"/>
                  <a:pt x="825" y="1"/>
                  <a:pt x="825" y="1"/>
                </a:cubicBezTo>
                <a:cubicBezTo>
                  <a:pt x="838" y="1"/>
                  <a:pt x="851" y="0"/>
                  <a:pt x="864" y="0"/>
                </a:cubicBezTo>
                <a:cubicBezTo>
                  <a:pt x="1341" y="0"/>
                  <a:pt x="1728" y="387"/>
                  <a:pt x="1728" y="864"/>
                </a:cubicBezTo>
                <a:cubicBezTo>
                  <a:pt x="1728" y="1341"/>
                  <a:pt x="1341" y="1728"/>
                  <a:pt x="864" y="1728"/>
                </a:cubicBezTo>
                <a:close/>
                <a:moveTo>
                  <a:pt x="1387" y="600"/>
                </a:moveTo>
                <a:cubicBezTo>
                  <a:pt x="1249" y="600"/>
                  <a:pt x="1249" y="600"/>
                  <a:pt x="1249" y="600"/>
                </a:cubicBezTo>
                <a:cubicBezTo>
                  <a:pt x="1057" y="1129"/>
                  <a:pt x="1057" y="1129"/>
                  <a:pt x="1057" y="1129"/>
                </a:cubicBezTo>
                <a:cubicBezTo>
                  <a:pt x="1194" y="1129"/>
                  <a:pt x="1194" y="1129"/>
                  <a:pt x="1194" y="1129"/>
                </a:cubicBezTo>
                <a:lnTo>
                  <a:pt x="1387" y="60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sz="1800">
              <a:solidFill>
                <a:schemeClr val="bg1"/>
              </a:solidFill>
            </a:endParaRPr>
          </a:p>
        </p:txBody>
      </p:sp>
      <p:sp>
        <p:nvSpPr>
          <p:cNvPr id="6" name="Footer Placeholder 5"/>
          <p:cNvSpPr>
            <a:spLocks noGrp="1"/>
          </p:cNvSpPr>
          <p:nvPr>
            <p:ph type="ftr" sz="quarter" idx="11"/>
          </p:nvPr>
        </p:nvSpPr>
        <p:spPr bwMode="gray">
          <a:xfrm>
            <a:off x="1013163" y="6266008"/>
            <a:ext cx="3658553" cy="219456"/>
          </a:xfrm>
          <a:prstGeom prst="rect">
            <a:avLst/>
          </a:prstGeom>
        </p:spPr>
        <p:txBody>
          <a:bodyPr/>
          <a:lstStyle>
            <a:lvl1pPr>
              <a:defRPr>
                <a:solidFill>
                  <a:schemeClr val="bg1"/>
                </a:solidFill>
              </a:defRPr>
            </a:lvl1pPr>
          </a:lstStyle>
          <a:p>
            <a:endParaRPr lang="en-US"/>
          </a:p>
        </p:txBody>
      </p:sp>
      <p:sp>
        <p:nvSpPr>
          <p:cNvPr id="7" name="Slide Number Placeholder 6"/>
          <p:cNvSpPr>
            <a:spLocks noGrp="1"/>
          </p:cNvSpPr>
          <p:nvPr>
            <p:ph type="sldNum" sz="quarter" idx="12"/>
          </p:nvPr>
        </p:nvSpPr>
        <p:spPr bwMode="gray">
          <a:xfrm>
            <a:off x="684391" y="6266008"/>
            <a:ext cx="175064" cy="219456"/>
          </a:xfrm>
          <a:prstGeom prst="rect">
            <a:avLst/>
          </a:prstGeom>
        </p:spPr>
        <p:txBody>
          <a:bodyPr/>
          <a:lstStyle>
            <a:lvl1pPr>
              <a:defRPr>
                <a:solidFill>
                  <a:schemeClr val="bg1"/>
                </a:solidFill>
              </a:defRPr>
            </a:lvl1pPr>
          </a:lstStyle>
          <a:p>
            <a:fld id="{00DE720E-C72B-42F0-AD69-52D60E3C605E}" type="slidenum">
              <a:rPr lang="en-US" smtClean="0"/>
              <a:pPr/>
              <a:t>‹#›</a:t>
            </a:fld>
            <a:endParaRPr lang="en-US"/>
          </a:p>
        </p:txBody>
      </p:sp>
    </p:spTree>
    <p:extLst>
      <p:ext uri="{BB962C8B-B14F-4D97-AF65-F5344CB8AC3E}">
        <p14:creationId xmlns:p14="http://schemas.microsoft.com/office/powerpoint/2010/main" val="116632626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Quote with Picture 2">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15A32753-78F5-4CA3-9F5C-D415034B31EE}"/>
              </a:ext>
            </a:extLst>
          </p:cNvPr>
          <p:cNvGraphicFramePr>
            <a:graphicFrameLocks noChangeAspect="1"/>
          </p:cNvGraphicFramePr>
          <p:nvPr userDrawn="1">
            <p:custDataLst>
              <p:tags r:id="rId1"/>
            </p:custDataLst>
            <p:extLst>
              <p:ext uri="{D42A27DB-BD31-4B8C-83A1-F6EECF244321}">
                <p14:modId xmlns:p14="http://schemas.microsoft.com/office/powerpoint/2010/main" val="1902860460"/>
              </p:ext>
            </p:extLst>
          </p:nvPr>
        </p:nvGraphicFramePr>
        <p:xfrm>
          <a:off x="1589"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3" name="Object 2" hidden="1">
                        <a:extLst>
                          <a:ext uri="{FF2B5EF4-FFF2-40B4-BE49-F238E27FC236}">
                            <a16:creationId xmlns:a16="http://schemas.microsoft.com/office/drawing/2014/main" id="{15A32753-78F5-4CA3-9F5C-D415034B31EE}"/>
                          </a:ext>
                        </a:extLst>
                      </p:cNvPr>
                      <p:cNvPicPr/>
                      <p:nvPr/>
                    </p:nvPicPr>
                    <p:blipFill>
                      <a:blip r:embed="rId4"/>
                      <a:stretch>
                        <a:fillRect/>
                      </a:stretch>
                    </p:blipFill>
                    <p:spPr>
                      <a:xfrm>
                        <a:off x="1589" y="1588"/>
                        <a:ext cx="1588" cy="1588"/>
                      </a:xfrm>
                      <a:prstGeom prst="rect">
                        <a:avLst/>
                      </a:prstGeom>
                    </p:spPr>
                  </p:pic>
                </p:oleObj>
              </mc:Fallback>
            </mc:AlternateContent>
          </a:graphicData>
        </a:graphic>
      </p:graphicFrame>
      <p:sp>
        <p:nvSpPr>
          <p:cNvPr id="13" name="Picture Placeholder 2">
            <a:extLst>
              <a:ext uri="{FF2B5EF4-FFF2-40B4-BE49-F238E27FC236}">
                <a16:creationId xmlns:a16="http://schemas.microsoft.com/office/drawing/2014/main" id="{B2CF612E-EAF0-4A23-B08E-A7EE51FF57E1}"/>
              </a:ext>
            </a:extLst>
          </p:cNvPr>
          <p:cNvSpPr>
            <a:spLocks noGrp="1"/>
          </p:cNvSpPr>
          <p:nvPr>
            <p:ph type="pic" idx="14"/>
          </p:nvPr>
        </p:nvSpPr>
        <p:spPr>
          <a:xfrm>
            <a:off x="290184" y="304801"/>
            <a:ext cx="5798888" cy="6248400"/>
          </a:xfrm>
          <a:solidFill>
            <a:schemeClr val="bg1">
              <a:lumMod val="85000"/>
            </a:schemeClr>
          </a:solidFill>
        </p:spPr>
        <p:txBody>
          <a:bodyPr tIns="457200">
            <a:noAutofit/>
          </a:bodyPr>
          <a:lstStyle>
            <a:lvl1pPr marL="0" indent="0" algn="ctr">
              <a:buNone/>
              <a:defRPr sz="1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12" name="Rectangle 11">
            <a:extLst>
              <a:ext uri="{FF2B5EF4-FFF2-40B4-BE49-F238E27FC236}">
                <a16:creationId xmlns:a16="http://schemas.microsoft.com/office/drawing/2014/main" id="{25747644-569E-4941-9BB3-D3456E350F3D}"/>
              </a:ext>
            </a:extLst>
          </p:cNvPr>
          <p:cNvSpPr/>
          <p:nvPr userDrawn="1"/>
        </p:nvSpPr>
        <p:spPr bwMode="gray">
          <a:xfrm>
            <a:off x="6089072" y="0"/>
            <a:ext cx="6095999" cy="6858000"/>
          </a:xfrm>
          <a:prstGeom prst="rect">
            <a:avLst/>
          </a:prstGeom>
          <a:solidFill>
            <a:schemeClr val="bg2"/>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1800">
              <a:solidFill>
                <a:schemeClr val="accent3"/>
              </a:solidFill>
            </a:endParaRPr>
          </a:p>
        </p:txBody>
      </p:sp>
      <p:sp>
        <p:nvSpPr>
          <p:cNvPr id="6" name="Footer Placeholder 5"/>
          <p:cNvSpPr>
            <a:spLocks noGrp="1"/>
          </p:cNvSpPr>
          <p:nvPr>
            <p:ph type="ftr" sz="quarter" idx="11"/>
          </p:nvPr>
        </p:nvSpPr>
        <p:spPr bwMode="gray">
          <a:xfrm>
            <a:off x="1013163" y="6266008"/>
            <a:ext cx="3658553" cy="219456"/>
          </a:xfrm>
          <a:prstGeom prst="rect">
            <a:avLst/>
          </a:prstGeom>
        </p:spPr>
        <p:txBody>
          <a:bodyPr/>
          <a:lstStyle>
            <a:lvl1pPr>
              <a:defRPr>
                <a:solidFill>
                  <a:schemeClr val="bg1"/>
                </a:solidFill>
              </a:defRPr>
            </a:lvl1pPr>
          </a:lstStyle>
          <a:p>
            <a:endParaRPr lang="en-US"/>
          </a:p>
        </p:txBody>
      </p:sp>
      <p:sp>
        <p:nvSpPr>
          <p:cNvPr id="7" name="Slide Number Placeholder 6"/>
          <p:cNvSpPr>
            <a:spLocks noGrp="1"/>
          </p:cNvSpPr>
          <p:nvPr>
            <p:ph type="sldNum" sz="quarter" idx="12"/>
          </p:nvPr>
        </p:nvSpPr>
        <p:spPr bwMode="gray">
          <a:xfrm>
            <a:off x="684391" y="6266008"/>
            <a:ext cx="175064" cy="219456"/>
          </a:xfrm>
          <a:prstGeom prst="rect">
            <a:avLst/>
          </a:prstGeom>
        </p:spPr>
        <p:txBody>
          <a:bodyPr/>
          <a:lstStyle>
            <a:lvl1pPr>
              <a:defRPr>
                <a:solidFill>
                  <a:schemeClr val="bg1"/>
                </a:solidFill>
              </a:defRPr>
            </a:lvl1pPr>
          </a:lstStyle>
          <a:p>
            <a:fld id="{00DE720E-C72B-42F0-AD69-52D60E3C605E}" type="slidenum">
              <a:rPr lang="en-US" smtClean="0"/>
              <a:pPr/>
              <a:t>‹#›</a:t>
            </a:fld>
            <a:endParaRPr lang="en-US"/>
          </a:p>
        </p:txBody>
      </p:sp>
      <p:sp>
        <p:nvSpPr>
          <p:cNvPr id="8" name="Text Placeholder 8"/>
          <p:cNvSpPr>
            <a:spLocks noGrp="1"/>
          </p:cNvSpPr>
          <p:nvPr>
            <p:ph type="body" sz="quarter" idx="13" hasCustomPrompt="1"/>
          </p:nvPr>
        </p:nvSpPr>
        <p:spPr bwMode="gray">
          <a:xfrm>
            <a:off x="6742795" y="5435738"/>
            <a:ext cx="4802925" cy="199285"/>
          </a:xfrm>
        </p:spPr>
        <p:txBody>
          <a:bodyPr>
            <a:spAutoFit/>
          </a:bodyPr>
          <a:lstStyle>
            <a:lvl1pPr marL="0" indent="0">
              <a:buClr>
                <a:schemeClr val="accent3"/>
              </a:buClr>
              <a:buNone/>
              <a:defRPr sz="1400" b="1" cap="all" spc="200" baseline="0">
                <a:solidFill>
                  <a:schemeClr val="accent4"/>
                </a:solidFill>
                <a:latin typeface="+mj-lt"/>
              </a:defRPr>
            </a:lvl1pPr>
            <a:lvl2pPr marL="228600" indent="0">
              <a:buNone/>
              <a:defRPr sz="1600"/>
            </a:lvl2pPr>
            <a:lvl3pPr marL="411480" indent="0">
              <a:buClr>
                <a:schemeClr val="accent3"/>
              </a:buClr>
              <a:buNone/>
              <a:defRPr sz="1400"/>
            </a:lvl3pPr>
            <a:lvl4pPr>
              <a:defRPr sz="1200"/>
            </a:lvl4pPr>
            <a:lvl5pPr>
              <a:defRPr sz="1200"/>
            </a:lvl5pPr>
            <a:lvl6pPr>
              <a:defRPr sz="1200"/>
            </a:lvl6pPr>
            <a:lvl7pPr>
              <a:defRPr sz="1200"/>
            </a:lvl7pPr>
            <a:lvl8pPr>
              <a:defRPr sz="1200"/>
            </a:lvl8pPr>
            <a:lvl9pPr>
              <a:defRPr sz="1200"/>
            </a:lvl9pPr>
          </a:lstStyle>
          <a:p>
            <a:r>
              <a:rPr lang="en-US"/>
              <a:t>QUOTED PERSON’S NAME, TITLE, COMPANY</a:t>
            </a:r>
          </a:p>
        </p:txBody>
      </p:sp>
      <p:sp>
        <p:nvSpPr>
          <p:cNvPr id="11" name="Title 1">
            <a:extLst>
              <a:ext uri="{FF2B5EF4-FFF2-40B4-BE49-F238E27FC236}">
                <a16:creationId xmlns:a16="http://schemas.microsoft.com/office/drawing/2014/main" id="{394CC7CF-3042-47A8-A35F-B8076F69E125}"/>
              </a:ext>
            </a:extLst>
          </p:cNvPr>
          <p:cNvSpPr>
            <a:spLocks noGrp="1"/>
          </p:cNvSpPr>
          <p:nvPr>
            <p:ph type="title" hasCustomPrompt="1"/>
          </p:nvPr>
        </p:nvSpPr>
        <p:spPr bwMode="gray">
          <a:xfrm>
            <a:off x="6472917" y="2802503"/>
            <a:ext cx="5072803" cy="2506264"/>
          </a:xfrm>
        </p:spPr>
        <p:txBody>
          <a:bodyPr vert="horz" anchor="b">
            <a:spAutoFit/>
          </a:bodyPr>
          <a:lstStyle>
            <a:lvl1pPr marL="287338" indent="-287338" algn="l">
              <a:defRPr sz="6000" b="0" cap="none" spc="-100" baseline="0">
                <a:solidFill>
                  <a:schemeClr val="accent4"/>
                </a:solidFill>
              </a:defRPr>
            </a:lvl1pPr>
          </a:lstStyle>
          <a:p>
            <a:r>
              <a:rPr lang="en-US"/>
              <a:t>“</a:t>
            </a:r>
            <a:r>
              <a:t>Type quotation marks</a:t>
            </a:r>
            <a:r>
              <a:rPr lang="en-US"/>
              <a:t> </a:t>
            </a:r>
            <a:r>
              <a:t>before</a:t>
            </a:r>
            <a:r>
              <a:rPr lang="en-US"/>
              <a:t> </a:t>
            </a:r>
            <a:r>
              <a:t>and after text.”</a:t>
            </a:r>
          </a:p>
        </p:txBody>
      </p:sp>
      <p:sp>
        <p:nvSpPr>
          <p:cNvPr id="10" name="logo">
            <a:extLst>
              <a:ext uri="{FF2B5EF4-FFF2-40B4-BE49-F238E27FC236}">
                <a16:creationId xmlns:a16="http://schemas.microsoft.com/office/drawing/2014/main" id="{E4E800F2-98A1-4FD5-9F9B-1606409A23F7}"/>
              </a:ext>
            </a:extLst>
          </p:cNvPr>
          <p:cNvSpPr>
            <a:spLocks noChangeAspect="1" noEditPoints="1"/>
          </p:cNvSpPr>
          <p:nvPr userDrawn="1"/>
        </p:nvSpPr>
        <p:spPr bwMode="white">
          <a:xfrm>
            <a:off x="11518017" y="6189707"/>
            <a:ext cx="356709" cy="356616"/>
          </a:xfrm>
          <a:custGeom>
            <a:avLst/>
            <a:gdLst>
              <a:gd name="T0" fmla="*/ 864 w 1728"/>
              <a:gd name="T1" fmla="*/ 1728 h 1728"/>
              <a:gd name="T2" fmla="*/ 838 w 1728"/>
              <a:gd name="T3" fmla="*/ 1728 h 1728"/>
              <a:gd name="T4" fmla="*/ 1015 w 1728"/>
              <a:gd name="T5" fmla="*/ 1243 h 1728"/>
              <a:gd name="T6" fmla="*/ 1258 w 1728"/>
              <a:gd name="T7" fmla="*/ 1243 h 1728"/>
              <a:gd name="T8" fmla="*/ 1362 w 1728"/>
              <a:gd name="T9" fmla="*/ 1170 h 1728"/>
              <a:gd name="T10" fmla="*/ 1554 w 1728"/>
              <a:gd name="T11" fmla="*/ 643 h 1728"/>
              <a:gd name="T12" fmla="*/ 1444 w 1728"/>
              <a:gd name="T13" fmla="*/ 487 h 1728"/>
              <a:gd name="T14" fmla="*/ 1107 w 1728"/>
              <a:gd name="T15" fmla="*/ 487 h 1728"/>
              <a:gd name="T16" fmla="*/ 824 w 1728"/>
              <a:gd name="T17" fmla="*/ 1264 h 1728"/>
              <a:gd name="T18" fmla="*/ 824 w 1728"/>
              <a:gd name="T19" fmla="*/ 1264 h 1728"/>
              <a:gd name="T20" fmla="*/ 664 w 1728"/>
              <a:gd name="T21" fmla="*/ 1705 h 1728"/>
              <a:gd name="T22" fmla="*/ 0 w 1728"/>
              <a:gd name="T23" fmla="*/ 864 h 1728"/>
              <a:gd name="T24" fmla="*/ 631 w 1728"/>
              <a:gd name="T25" fmla="*/ 32 h 1728"/>
              <a:gd name="T26" fmla="*/ 465 w 1728"/>
              <a:gd name="T27" fmla="*/ 487 h 1728"/>
              <a:gd name="T28" fmla="*/ 465 w 1728"/>
              <a:gd name="T29" fmla="*/ 487 h 1728"/>
              <a:gd name="T30" fmla="*/ 190 w 1728"/>
              <a:gd name="T31" fmla="*/ 1243 h 1728"/>
              <a:gd name="T32" fmla="*/ 373 w 1728"/>
              <a:gd name="T33" fmla="*/ 1243 h 1728"/>
              <a:gd name="T34" fmla="*/ 607 w 1728"/>
              <a:gd name="T35" fmla="*/ 600 h 1728"/>
              <a:gd name="T36" fmla="*/ 745 w 1728"/>
              <a:gd name="T37" fmla="*/ 600 h 1728"/>
              <a:gd name="T38" fmla="*/ 511 w 1728"/>
              <a:gd name="T39" fmla="*/ 1243 h 1728"/>
              <a:gd name="T40" fmla="*/ 694 w 1728"/>
              <a:gd name="T41" fmla="*/ 1243 h 1728"/>
              <a:gd name="T42" fmla="*/ 912 w 1728"/>
              <a:gd name="T43" fmla="*/ 643 h 1728"/>
              <a:gd name="T44" fmla="*/ 802 w 1728"/>
              <a:gd name="T45" fmla="*/ 487 h 1728"/>
              <a:gd name="T46" fmla="*/ 649 w 1728"/>
              <a:gd name="T47" fmla="*/ 487 h 1728"/>
              <a:gd name="T48" fmla="*/ 825 w 1728"/>
              <a:gd name="T49" fmla="*/ 1 h 1728"/>
              <a:gd name="T50" fmla="*/ 864 w 1728"/>
              <a:gd name="T51" fmla="*/ 0 h 1728"/>
              <a:gd name="T52" fmla="*/ 1728 w 1728"/>
              <a:gd name="T53" fmla="*/ 864 h 1728"/>
              <a:gd name="T54" fmla="*/ 864 w 1728"/>
              <a:gd name="T55" fmla="*/ 1728 h 1728"/>
              <a:gd name="T56" fmla="*/ 1387 w 1728"/>
              <a:gd name="T57" fmla="*/ 600 h 1728"/>
              <a:gd name="T58" fmla="*/ 1249 w 1728"/>
              <a:gd name="T59" fmla="*/ 600 h 1728"/>
              <a:gd name="T60" fmla="*/ 1057 w 1728"/>
              <a:gd name="T61" fmla="*/ 1129 h 1728"/>
              <a:gd name="T62" fmla="*/ 1194 w 1728"/>
              <a:gd name="T63" fmla="*/ 1129 h 1728"/>
              <a:gd name="T64" fmla="*/ 1387 w 1728"/>
              <a:gd name="T65" fmla="*/ 600 h 1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28" h="1728">
                <a:moveTo>
                  <a:pt x="864" y="1728"/>
                </a:moveTo>
                <a:cubicBezTo>
                  <a:pt x="856" y="1728"/>
                  <a:pt x="847" y="1728"/>
                  <a:pt x="838" y="1728"/>
                </a:cubicBezTo>
                <a:cubicBezTo>
                  <a:pt x="1015" y="1243"/>
                  <a:pt x="1015" y="1243"/>
                  <a:pt x="1015" y="1243"/>
                </a:cubicBezTo>
                <a:cubicBezTo>
                  <a:pt x="1258" y="1243"/>
                  <a:pt x="1258" y="1243"/>
                  <a:pt x="1258" y="1243"/>
                </a:cubicBezTo>
                <a:cubicBezTo>
                  <a:pt x="1301" y="1243"/>
                  <a:pt x="1347" y="1210"/>
                  <a:pt x="1362" y="1170"/>
                </a:cubicBezTo>
                <a:cubicBezTo>
                  <a:pt x="1554" y="643"/>
                  <a:pt x="1554" y="643"/>
                  <a:pt x="1554" y="643"/>
                </a:cubicBezTo>
                <a:cubicBezTo>
                  <a:pt x="1585" y="557"/>
                  <a:pt x="1536" y="487"/>
                  <a:pt x="1444" y="487"/>
                </a:cubicBezTo>
                <a:cubicBezTo>
                  <a:pt x="1107" y="487"/>
                  <a:pt x="1107" y="487"/>
                  <a:pt x="1107" y="487"/>
                </a:cubicBezTo>
                <a:cubicBezTo>
                  <a:pt x="824" y="1264"/>
                  <a:pt x="824" y="1264"/>
                  <a:pt x="824" y="1264"/>
                </a:cubicBezTo>
                <a:cubicBezTo>
                  <a:pt x="824" y="1264"/>
                  <a:pt x="824" y="1264"/>
                  <a:pt x="824" y="1264"/>
                </a:cubicBezTo>
                <a:cubicBezTo>
                  <a:pt x="664" y="1705"/>
                  <a:pt x="664" y="1705"/>
                  <a:pt x="664" y="1705"/>
                </a:cubicBezTo>
                <a:cubicBezTo>
                  <a:pt x="283" y="1614"/>
                  <a:pt x="0" y="1272"/>
                  <a:pt x="0" y="864"/>
                </a:cubicBezTo>
                <a:cubicBezTo>
                  <a:pt x="0" y="468"/>
                  <a:pt x="267" y="134"/>
                  <a:pt x="631" y="32"/>
                </a:cubicBezTo>
                <a:cubicBezTo>
                  <a:pt x="465" y="487"/>
                  <a:pt x="465" y="487"/>
                  <a:pt x="465" y="487"/>
                </a:cubicBezTo>
                <a:cubicBezTo>
                  <a:pt x="465" y="487"/>
                  <a:pt x="465" y="487"/>
                  <a:pt x="465" y="487"/>
                </a:cubicBezTo>
                <a:cubicBezTo>
                  <a:pt x="190" y="1243"/>
                  <a:pt x="190" y="1243"/>
                  <a:pt x="190" y="1243"/>
                </a:cubicBezTo>
                <a:cubicBezTo>
                  <a:pt x="373" y="1243"/>
                  <a:pt x="373" y="1243"/>
                  <a:pt x="373" y="1243"/>
                </a:cubicBezTo>
                <a:cubicBezTo>
                  <a:pt x="607" y="600"/>
                  <a:pt x="607" y="600"/>
                  <a:pt x="607" y="600"/>
                </a:cubicBezTo>
                <a:cubicBezTo>
                  <a:pt x="745" y="600"/>
                  <a:pt x="745" y="600"/>
                  <a:pt x="745" y="600"/>
                </a:cubicBezTo>
                <a:cubicBezTo>
                  <a:pt x="511" y="1243"/>
                  <a:pt x="511" y="1243"/>
                  <a:pt x="511" y="1243"/>
                </a:cubicBezTo>
                <a:cubicBezTo>
                  <a:pt x="694" y="1243"/>
                  <a:pt x="694" y="1243"/>
                  <a:pt x="694" y="1243"/>
                </a:cubicBezTo>
                <a:cubicBezTo>
                  <a:pt x="912" y="643"/>
                  <a:pt x="912" y="643"/>
                  <a:pt x="912" y="643"/>
                </a:cubicBezTo>
                <a:cubicBezTo>
                  <a:pt x="943" y="557"/>
                  <a:pt x="894" y="487"/>
                  <a:pt x="802" y="487"/>
                </a:cubicBezTo>
                <a:cubicBezTo>
                  <a:pt x="649" y="487"/>
                  <a:pt x="649" y="487"/>
                  <a:pt x="649" y="487"/>
                </a:cubicBezTo>
                <a:cubicBezTo>
                  <a:pt x="825" y="1"/>
                  <a:pt x="825" y="1"/>
                  <a:pt x="825" y="1"/>
                </a:cubicBezTo>
                <a:cubicBezTo>
                  <a:pt x="838" y="1"/>
                  <a:pt x="851" y="0"/>
                  <a:pt x="864" y="0"/>
                </a:cubicBezTo>
                <a:cubicBezTo>
                  <a:pt x="1341" y="0"/>
                  <a:pt x="1728" y="387"/>
                  <a:pt x="1728" y="864"/>
                </a:cubicBezTo>
                <a:cubicBezTo>
                  <a:pt x="1728" y="1341"/>
                  <a:pt x="1341" y="1728"/>
                  <a:pt x="864" y="1728"/>
                </a:cubicBezTo>
                <a:close/>
                <a:moveTo>
                  <a:pt x="1387" y="600"/>
                </a:moveTo>
                <a:cubicBezTo>
                  <a:pt x="1249" y="600"/>
                  <a:pt x="1249" y="600"/>
                  <a:pt x="1249" y="600"/>
                </a:cubicBezTo>
                <a:cubicBezTo>
                  <a:pt x="1057" y="1129"/>
                  <a:pt x="1057" y="1129"/>
                  <a:pt x="1057" y="1129"/>
                </a:cubicBezTo>
                <a:cubicBezTo>
                  <a:pt x="1194" y="1129"/>
                  <a:pt x="1194" y="1129"/>
                  <a:pt x="1194" y="1129"/>
                </a:cubicBezTo>
                <a:lnTo>
                  <a:pt x="1387" y="60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sz="1800">
              <a:solidFill>
                <a:schemeClr val="bg1"/>
              </a:solidFill>
            </a:endParaRPr>
          </a:p>
        </p:txBody>
      </p:sp>
    </p:spTree>
    <p:extLst>
      <p:ext uri="{BB962C8B-B14F-4D97-AF65-F5344CB8AC3E}">
        <p14:creationId xmlns:p14="http://schemas.microsoft.com/office/powerpoint/2010/main" val="313328336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Quote with Picture 3">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C7260F6B-A593-4F8C-A241-C3CAD6CA384B}"/>
              </a:ext>
            </a:extLst>
          </p:cNvPr>
          <p:cNvGraphicFramePr>
            <a:graphicFrameLocks noChangeAspect="1"/>
          </p:cNvGraphicFramePr>
          <p:nvPr userDrawn="1">
            <p:custDataLst>
              <p:tags r:id="rId1"/>
            </p:custDataLst>
            <p:extLst>
              <p:ext uri="{D42A27DB-BD31-4B8C-83A1-F6EECF244321}">
                <p14:modId xmlns:p14="http://schemas.microsoft.com/office/powerpoint/2010/main" val="2481789456"/>
              </p:ext>
            </p:extLst>
          </p:nvPr>
        </p:nvGraphicFramePr>
        <p:xfrm>
          <a:off x="1589"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3" name="Object 2" hidden="1">
                        <a:extLst>
                          <a:ext uri="{FF2B5EF4-FFF2-40B4-BE49-F238E27FC236}">
                            <a16:creationId xmlns:a16="http://schemas.microsoft.com/office/drawing/2014/main" id="{C7260F6B-A593-4F8C-A241-C3CAD6CA384B}"/>
                          </a:ext>
                        </a:extLst>
                      </p:cNvPr>
                      <p:cNvPicPr/>
                      <p:nvPr/>
                    </p:nvPicPr>
                    <p:blipFill>
                      <a:blip r:embed="rId4"/>
                      <a:stretch>
                        <a:fillRect/>
                      </a:stretch>
                    </p:blipFill>
                    <p:spPr>
                      <a:xfrm>
                        <a:off x="1589" y="1588"/>
                        <a:ext cx="1588" cy="1588"/>
                      </a:xfrm>
                      <a:prstGeom prst="rect">
                        <a:avLst/>
                      </a:prstGeom>
                    </p:spPr>
                  </p:pic>
                </p:oleObj>
              </mc:Fallback>
            </mc:AlternateContent>
          </a:graphicData>
        </a:graphic>
      </p:graphicFrame>
      <p:sp>
        <p:nvSpPr>
          <p:cNvPr id="12" name="Picture Placeholder 2">
            <a:extLst>
              <a:ext uri="{FF2B5EF4-FFF2-40B4-BE49-F238E27FC236}">
                <a16:creationId xmlns:a16="http://schemas.microsoft.com/office/drawing/2014/main" id="{D1021121-8562-4473-8070-6B2DC4EBAD8E}"/>
              </a:ext>
            </a:extLst>
          </p:cNvPr>
          <p:cNvSpPr>
            <a:spLocks noGrp="1"/>
          </p:cNvSpPr>
          <p:nvPr>
            <p:ph type="pic" idx="14"/>
          </p:nvPr>
        </p:nvSpPr>
        <p:spPr>
          <a:xfrm>
            <a:off x="290184" y="304801"/>
            <a:ext cx="5798888" cy="6248400"/>
          </a:xfrm>
          <a:solidFill>
            <a:schemeClr val="bg1">
              <a:lumMod val="85000"/>
            </a:schemeClr>
          </a:solidFill>
        </p:spPr>
        <p:txBody>
          <a:bodyPr tIns="457200">
            <a:noAutofit/>
          </a:bodyPr>
          <a:lstStyle>
            <a:lvl1pPr marL="0" indent="0" algn="ctr">
              <a:buNone/>
              <a:defRPr sz="1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9" name="Rectangle 8">
            <a:extLst>
              <a:ext uri="{FF2B5EF4-FFF2-40B4-BE49-F238E27FC236}">
                <a16:creationId xmlns:a16="http://schemas.microsoft.com/office/drawing/2014/main" id="{3F88EEE8-10B4-4AC1-8E09-475700447987}"/>
              </a:ext>
            </a:extLst>
          </p:cNvPr>
          <p:cNvSpPr/>
          <p:nvPr userDrawn="1"/>
        </p:nvSpPr>
        <p:spPr bwMode="gray">
          <a:xfrm>
            <a:off x="6089072" y="0"/>
            <a:ext cx="6095999" cy="6858000"/>
          </a:xfrm>
          <a:prstGeom prst="rect">
            <a:avLst/>
          </a:prstGeom>
          <a:solidFill>
            <a:schemeClr val="bg2"/>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1800">
              <a:solidFill>
                <a:schemeClr val="accent3"/>
              </a:solidFill>
            </a:endParaRPr>
          </a:p>
        </p:txBody>
      </p:sp>
      <p:sp>
        <p:nvSpPr>
          <p:cNvPr id="6" name="Footer Placeholder 5"/>
          <p:cNvSpPr>
            <a:spLocks noGrp="1"/>
          </p:cNvSpPr>
          <p:nvPr>
            <p:ph type="ftr" sz="quarter" idx="11"/>
          </p:nvPr>
        </p:nvSpPr>
        <p:spPr bwMode="gray">
          <a:xfrm>
            <a:off x="1013163" y="6266008"/>
            <a:ext cx="3658553" cy="219456"/>
          </a:xfrm>
          <a:prstGeom prst="rect">
            <a:avLst/>
          </a:prstGeom>
        </p:spPr>
        <p:txBody>
          <a:bodyPr/>
          <a:lstStyle>
            <a:lvl1pPr>
              <a:defRPr>
                <a:solidFill>
                  <a:schemeClr val="bg1"/>
                </a:solidFill>
              </a:defRPr>
            </a:lvl1pPr>
          </a:lstStyle>
          <a:p>
            <a:endParaRPr lang="en-US"/>
          </a:p>
        </p:txBody>
      </p:sp>
      <p:sp>
        <p:nvSpPr>
          <p:cNvPr id="7" name="Slide Number Placeholder 6"/>
          <p:cNvSpPr>
            <a:spLocks noGrp="1"/>
          </p:cNvSpPr>
          <p:nvPr>
            <p:ph type="sldNum" sz="quarter" idx="12"/>
          </p:nvPr>
        </p:nvSpPr>
        <p:spPr bwMode="gray">
          <a:xfrm>
            <a:off x="684391" y="6266008"/>
            <a:ext cx="175064" cy="219456"/>
          </a:xfrm>
          <a:prstGeom prst="rect">
            <a:avLst/>
          </a:prstGeom>
        </p:spPr>
        <p:txBody>
          <a:bodyPr/>
          <a:lstStyle>
            <a:lvl1pPr>
              <a:defRPr>
                <a:solidFill>
                  <a:schemeClr val="bg1"/>
                </a:solidFill>
              </a:defRPr>
            </a:lvl1pPr>
          </a:lstStyle>
          <a:p>
            <a:fld id="{00DE720E-C72B-42F0-AD69-52D60E3C605E}" type="slidenum">
              <a:rPr lang="en-US" smtClean="0"/>
              <a:pPr/>
              <a:t>‹#›</a:t>
            </a:fld>
            <a:endParaRPr lang="en-US"/>
          </a:p>
        </p:txBody>
      </p:sp>
      <p:sp>
        <p:nvSpPr>
          <p:cNvPr id="8" name="Text Placeholder 8"/>
          <p:cNvSpPr>
            <a:spLocks noGrp="1"/>
          </p:cNvSpPr>
          <p:nvPr>
            <p:ph type="body" sz="quarter" idx="13" hasCustomPrompt="1"/>
          </p:nvPr>
        </p:nvSpPr>
        <p:spPr bwMode="gray">
          <a:xfrm>
            <a:off x="6742795" y="5435738"/>
            <a:ext cx="4802925" cy="199285"/>
          </a:xfrm>
        </p:spPr>
        <p:txBody>
          <a:bodyPr>
            <a:spAutoFit/>
          </a:bodyPr>
          <a:lstStyle>
            <a:lvl1pPr marL="0" indent="0">
              <a:buClr>
                <a:schemeClr val="accent3"/>
              </a:buClr>
              <a:buNone/>
              <a:defRPr sz="1400" b="1" cap="all" spc="200" baseline="0">
                <a:solidFill>
                  <a:schemeClr val="accent3"/>
                </a:solidFill>
                <a:latin typeface="+mj-lt"/>
              </a:defRPr>
            </a:lvl1pPr>
            <a:lvl2pPr marL="228600" indent="0">
              <a:buNone/>
              <a:defRPr sz="1600"/>
            </a:lvl2pPr>
            <a:lvl3pPr marL="411480" indent="0">
              <a:buClr>
                <a:schemeClr val="accent3"/>
              </a:buClr>
              <a:buNone/>
              <a:defRPr sz="1400"/>
            </a:lvl3pPr>
            <a:lvl4pPr>
              <a:defRPr sz="1200"/>
            </a:lvl4pPr>
            <a:lvl5pPr>
              <a:defRPr sz="1200"/>
            </a:lvl5pPr>
            <a:lvl6pPr>
              <a:defRPr sz="1200"/>
            </a:lvl6pPr>
            <a:lvl7pPr>
              <a:defRPr sz="1200"/>
            </a:lvl7pPr>
            <a:lvl8pPr>
              <a:defRPr sz="1200"/>
            </a:lvl8pPr>
            <a:lvl9pPr>
              <a:defRPr sz="1200"/>
            </a:lvl9pPr>
          </a:lstStyle>
          <a:p>
            <a:r>
              <a:rPr lang="en-US"/>
              <a:t>QUOTED PERSON’S NAME, TITLE, COMPANY</a:t>
            </a:r>
          </a:p>
        </p:txBody>
      </p:sp>
      <p:sp>
        <p:nvSpPr>
          <p:cNvPr id="11" name="Title 1">
            <a:extLst>
              <a:ext uri="{FF2B5EF4-FFF2-40B4-BE49-F238E27FC236}">
                <a16:creationId xmlns:a16="http://schemas.microsoft.com/office/drawing/2014/main" id="{394CC7CF-3042-47A8-A35F-B8076F69E125}"/>
              </a:ext>
            </a:extLst>
          </p:cNvPr>
          <p:cNvSpPr>
            <a:spLocks noGrp="1"/>
          </p:cNvSpPr>
          <p:nvPr>
            <p:ph type="title" hasCustomPrompt="1"/>
          </p:nvPr>
        </p:nvSpPr>
        <p:spPr bwMode="gray">
          <a:xfrm>
            <a:off x="6472917" y="2802503"/>
            <a:ext cx="5072803" cy="2506264"/>
          </a:xfrm>
        </p:spPr>
        <p:txBody>
          <a:bodyPr vert="horz" anchor="b">
            <a:spAutoFit/>
          </a:bodyPr>
          <a:lstStyle>
            <a:lvl1pPr marL="287338" indent="-287338" algn="l">
              <a:defRPr sz="6000" b="0" cap="none" spc="-100" baseline="0">
                <a:solidFill>
                  <a:schemeClr val="accent3"/>
                </a:solidFill>
              </a:defRPr>
            </a:lvl1pPr>
          </a:lstStyle>
          <a:p>
            <a:r>
              <a:rPr lang="en-US"/>
              <a:t>“</a:t>
            </a:r>
            <a:r>
              <a:t>Type quotation marks</a:t>
            </a:r>
            <a:r>
              <a:rPr lang="en-US"/>
              <a:t> </a:t>
            </a:r>
            <a:r>
              <a:t>before</a:t>
            </a:r>
            <a:r>
              <a:rPr lang="en-US"/>
              <a:t> </a:t>
            </a:r>
            <a:r>
              <a:t>and after text.”</a:t>
            </a:r>
          </a:p>
        </p:txBody>
      </p:sp>
      <p:sp>
        <p:nvSpPr>
          <p:cNvPr id="10" name="logo">
            <a:extLst>
              <a:ext uri="{FF2B5EF4-FFF2-40B4-BE49-F238E27FC236}">
                <a16:creationId xmlns:a16="http://schemas.microsoft.com/office/drawing/2014/main" id="{0DF14D17-052E-4D2E-A7AC-5BDEB1321BEC}"/>
              </a:ext>
            </a:extLst>
          </p:cNvPr>
          <p:cNvSpPr>
            <a:spLocks noChangeAspect="1" noEditPoints="1"/>
          </p:cNvSpPr>
          <p:nvPr userDrawn="1"/>
        </p:nvSpPr>
        <p:spPr bwMode="white">
          <a:xfrm>
            <a:off x="11518017" y="6189707"/>
            <a:ext cx="356709" cy="356616"/>
          </a:xfrm>
          <a:custGeom>
            <a:avLst/>
            <a:gdLst>
              <a:gd name="T0" fmla="*/ 864 w 1728"/>
              <a:gd name="T1" fmla="*/ 1728 h 1728"/>
              <a:gd name="T2" fmla="*/ 838 w 1728"/>
              <a:gd name="T3" fmla="*/ 1728 h 1728"/>
              <a:gd name="T4" fmla="*/ 1015 w 1728"/>
              <a:gd name="T5" fmla="*/ 1243 h 1728"/>
              <a:gd name="T6" fmla="*/ 1258 w 1728"/>
              <a:gd name="T7" fmla="*/ 1243 h 1728"/>
              <a:gd name="T8" fmla="*/ 1362 w 1728"/>
              <a:gd name="T9" fmla="*/ 1170 h 1728"/>
              <a:gd name="T10" fmla="*/ 1554 w 1728"/>
              <a:gd name="T11" fmla="*/ 643 h 1728"/>
              <a:gd name="T12" fmla="*/ 1444 w 1728"/>
              <a:gd name="T13" fmla="*/ 487 h 1728"/>
              <a:gd name="T14" fmla="*/ 1107 w 1728"/>
              <a:gd name="T15" fmla="*/ 487 h 1728"/>
              <a:gd name="T16" fmla="*/ 824 w 1728"/>
              <a:gd name="T17" fmla="*/ 1264 h 1728"/>
              <a:gd name="T18" fmla="*/ 824 w 1728"/>
              <a:gd name="T19" fmla="*/ 1264 h 1728"/>
              <a:gd name="T20" fmla="*/ 664 w 1728"/>
              <a:gd name="T21" fmla="*/ 1705 h 1728"/>
              <a:gd name="T22" fmla="*/ 0 w 1728"/>
              <a:gd name="T23" fmla="*/ 864 h 1728"/>
              <a:gd name="T24" fmla="*/ 631 w 1728"/>
              <a:gd name="T25" fmla="*/ 32 h 1728"/>
              <a:gd name="T26" fmla="*/ 465 w 1728"/>
              <a:gd name="T27" fmla="*/ 487 h 1728"/>
              <a:gd name="T28" fmla="*/ 465 w 1728"/>
              <a:gd name="T29" fmla="*/ 487 h 1728"/>
              <a:gd name="T30" fmla="*/ 190 w 1728"/>
              <a:gd name="T31" fmla="*/ 1243 h 1728"/>
              <a:gd name="T32" fmla="*/ 373 w 1728"/>
              <a:gd name="T33" fmla="*/ 1243 h 1728"/>
              <a:gd name="T34" fmla="*/ 607 w 1728"/>
              <a:gd name="T35" fmla="*/ 600 h 1728"/>
              <a:gd name="T36" fmla="*/ 745 w 1728"/>
              <a:gd name="T37" fmla="*/ 600 h 1728"/>
              <a:gd name="T38" fmla="*/ 511 w 1728"/>
              <a:gd name="T39" fmla="*/ 1243 h 1728"/>
              <a:gd name="T40" fmla="*/ 694 w 1728"/>
              <a:gd name="T41" fmla="*/ 1243 h 1728"/>
              <a:gd name="T42" fmla="*/ 912 w 1728"/>
              <a:gd name="T43" fmla="*/ 643 h 1728"/>
              <a:gd name="T44" fmla="*/ 802 w 1728"/>
              <a:gd name="T45" fmla="*/ 487 h 1728"/>
              <a:gd name="T46" fmla="*/ 649 w 1728"/>
              <a:gd name="T47" fmla="*/ 487 h 1728"/>
              <a:gd name="T48" fmla="*/ 825 w 1728"/>
              <a:gd name="T49" fmla="*/ 1 h 1728"/>
              <a:gd name="T50" fmla="*/ 864 w 1728"/>
              <a:gd name="T51" fmla="*/ 0 h 1728"/>
              <a:gd name="T52" fmla="*/ 1728 w 1728"/>
              <a:gd name="T53" fmla="*/ 864 h 1728"/>
              <a:gd name="T54" fmla="*/ 864 w 1728"/>
              <a:gd name="T55" fmla="*/ 1728 h 1728"/>
              <a:gd name="T56" fmla="*/ 1387 w 1728"/>
              <a:gd name="T57" fmla="*/ 600 h 1728"/>
              <a:gd name="T58" fmla="*/ 1249 w 1728"/>
              <a:gd name="T59" fmla="*/ 600 h 1728"/>
              <a:gd name="T60" fmla="*/ 1057 w 1728"/>
              <a:gd name="T61" fmla="*/ 1129 h 1728"/>
              <a:gd name="T62" fmla="*/ 1194 w 1728"/>
              <a:gd name="T63" fmla="*/ 1129 h 1728"/>
              <a:gd name="T64" fmla="*/ 1387 w 1728"/>
              <a:gd name="T65" fmla="*/ 600 h 1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28" h="1728">
                <a:moveTo>
                  <a:pt x="864" y="1728"/>
                </a:moveTo>
                <a:cubicBezTo>
                  <a:pt x="856" y="1728"/>
                  <a:pt x="847" y="1728"/>
                  <a:pt x="838" y="1728"/>
                </a:cubicBezTo>
                <a:cubicBezTo>
                  <a:pt x="1015" y="1243"/>
                  <a:pt x="1015" y="1243"/>
                  <a:pt x="1015" y="1243"/>
                </a:cubicBezTo>
                <a:cubicBezTo>
                  <a:pt x="1258" y="1243"/>
                  <a:pt x="1258" y="1243"/>
                  <a:pt x="1258" y="1243"/>
                </a:cubicBezTo>
                <a:cubicBezTo>
                  <a:pt x="1301" y="1243"/>
                  <a:pt x="1347" y="1210"/>
                  <a:pt x="1362" y="1170"/>
                </a:cubicBezTo>
                <a:cubicBezTo>
                  <a:pt x="1554" y="643"/>
                  <a:pt x="1554" y="643"/>
                  <a:pt x="1554" y="643"/>
                </a:cubicBezTo>
                <a:cubicBezTo>
                  <a:pt x="1585" y="557"/>
                  <a:pt x="1536" y="487"/>
                  <a:pt x="1444" y="487"/>
                </a:cubicBezTo>
                <a:cubicBezTo>
                  <a:pt x="1107" y="487"/>
                  <a:pt x="1107" y="487"/>
                  <a:pt x="1107" y="487"/>
                </a:cubicBezTo>
                <a:cubicBezTo>
                  <a:pt x="824" y="1264"/>
                  <a:pt x="824" y="1264"/>
                  <a:pt x="824" y="1264"/>
                </a:cubicBezTo>
                <a:cubicBezTo>
                  <a:pt x="824" y="1264"/>
                  <a:pt x="824" y="1264"/>
                  <a:pt x="824" y="1264"/>
                </a:cubicBezTo>
                <a:cubicBezTo>
                  <a:pt x="664" y="1705"/>
                  <a:pt x="664" y="1705"/>
                  <a:pt x="664" y="1705"/>
                </a:cubicBezTo>
                <a:cubicBezTo>
                  <a:pt x="283" y="1614"/>
                  <a:pt x="0" y="1272"/>
                  <a:pt x="0" y="864"/>
                </a:cubicBezTo>
                <a:cubicBezTo>
                  <a:pt x="0" y="468"/>
                  <a:pt x="267" y="134"/>
                  <a:pt x="631" y="32"/>
                </a:cubicBezTo>
                <a:cubicBezTo>
                  <a:pt x="465" y="487"/>
                  <a:pt x="465" y="487"/>
                  <a:pt x="465" y="487"/>
                </a:cubicBezTo>
                <a:cubicBezTo>
                  <a:pt x="465" y="487"/>
                  <a:pt x="465" y="487"/>
                  <a:pt x="465" y="487"/>
                </a:cubicBezTo>
                <a:cubicBezTo>
                  <a:pt x="190" y="1243"/>
                  <a:pt x="190" y="1243"/>
                  <a:pt x="190" y="1243"/>
                </a:cubicBezTo>
                <a:cubicBezTo>
                  <a:pt x="373" y="1243"/>
                  <a:pt x="373" y="1243"/>
                  <a:pt x="373" y="1243"/>
                </a:cubicBezTo>
                <a:cubicBezTo>
                  <a:pt x="607" y="600"/>
                  <a:pt x="607" y="600"/>
                  <a:pt x="607" y="600"/>
                </a:cubicBezTo>
                <a:cubicBezTo>
                  <a:pt x="745" y="600"/>
                  <a:pt x="745" y="600"/>
                  <a:pt x="745" y="600"/>
                </a:cubicBezTo>
                <a:cubicBezTo>
                  <a:pt x="511" y="1243"/>
                  <a:pt x="511" y="1243"/>
                  <a:pt x="511" y="1243"/>
                </a:cubicBezTo>
                <a:cubicBezTo>
                  <a:pt x="694" y="1243"/>
                  <a:pt x="694" y="1243"/>
                  <a:pt x="694" y="1243"/>
                </a:cubicBezTo>
                <a:cubicBezTo>
                  <a:pt x="912" y="643"/>
                  <a:pt x="912" y="643"/>
                  <a:pt x="912" y="643"/>
                </a:cubicBezTo>
                <a:cubicBezTo>
                  <a:pt x="943" y="557"/>
                  <a:pt x="894" y="487"/>
                  <a:pt x="802" y="487"/>
                </a:cubicBezTo>
                <a:cubicBezTo>
                  <a:pt x="649" y="487"/>
                  <a:pt x="649" y="487"/>
                  <a:pt x="649" y="487"/>
                </a:cubicBezTo>
                <a:cubicBezTo>
                  <a:pt x="825" y="1"/>
                  <a:pt x="825" y="1"/>
                  <a:pt x="825" y="1"/>
                </a:cubicBezTo>
                <a:cubicBezTo>
                  <a:pt x="838" y="1"/>
                  <a:pt x="851" y="0"/>
                  <a:pt x="864" y="0"/>
                </a:cubicBezTo>
                <a:cubicBezTo>
                  <a:pt x="1341" y="0"/>
                  <a:pt x="1728" y="387"/>
                  <a:pt x="1728" y="864"/>
                </a:cubicBezTo>
                <a:cubicBezTo>
                  <a:pt x="1728" y="1341"/>
                  <a:pt x="1341" y="1728"/>
                  <a:pt x="864" y="1728"/>
                </a:cubicBezTo>
                <a:close/>
                <a:moveTo>
                  <a:pt x="1387" y="600"/>
                </a:moveTo>
                <a:cubicBezTo>
                  <a:pt x="1249" y="600"/>
                  <a:pt x="1249" y="600"/>
                  <a:pt x="1249" y="600"/>
                </a:cubicBezTo>
                <a:cubicBezTo>
                  <a:pt x="1057" y="1129"/>
                  <a:pt x="1057" y="1129"/>
                  <a:pt x="1057" y="1129"/>
                </a:cubicBezTo>
                <a:cubicBezTo>
                  <a:pt x="1194" y="1129"/>
                  <a:pt x="1194" y="1129"/>
                  <a:pt x="1194" y="1129"/>
                </a:cubicBezTo>
                <a:lnTo>
                  <a:pt x="1387" y="60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sz="1800">
              <a:solidFill>
                <a:schemeClr val="bg1"/>
              </a:solidFill>
            </a:endParaRPr>
          </a:p>
        </p:txBody>
      </p:sp>
    </p:spTree>
    <p:extLst>
      <p:ext uri="{BB962C8B-B14F-4D97-AF65-F5344CB8AC3E}">
        <p14:creationId xmlns:p14="http://schemas.microsoft.com/office/powerpoint/2010/main" val="301369629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Quote with Picture 4">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68888F2B-44C7-4C01-B56F-E9EE6EB28145}"/>
              </a:ext>
            </a:extLst>
          </p:cNvPr>
          <p:cNvGraphicFramePr>
            <a:graphicFrameLocks noChangeAspect="1"/>
          </p:cNvGraphicFramePr>
          <p:nvPr userDrawn="1">
            <p:custDataLst>
              <p:tags r:id="rId1"/>
            </p:custDataLst>
            <p:extLst>
              <p:ext uri="{D42A27DB-BD31-4B8C-83A1-F6EECF244321}">
                <p14:modId xmlns:p14="http://schemas.microsoft.com/office/powerpoint/2010/main" val="2836485374"/>
              </p:ext>
            </p:extLst>
          </p:nvPr>
        </p:nvGraphicFramePr>
        <p:xfrm>
          <a:off x="1589"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3" name="Object 2" hidden="1">
                        <a:extLst>
                          <a:ext uri="{FF2B5EF4-FFF2-40B4-BE49-F238E27FC236}">
                            <a16:creationId xmlns:a16="http://schemas.microsoft.com/office/drawing/2014/main" id="{68888F2B-44C7-4C01-B56F-E9EE6EB28145}"/>
                          </a:ext>
                        </a:extLst>
                      </p:cNvPr>
                      <p:cNvPicPr/>
                      <p:nvPr/>
                    </p:nvPicPr>
                    <p:blipFill>
                      <a:blip r:embed="rId4"/>
                      <a:stretch>
                        <a:fillRect/>
                      </a:stretch>
                    </p:blipFill>
                    <p:spPr>
                      <a:xfrm>
                        <a:off x="1589" y="1588"/>
                        <a:ext cx="1588" cy="1588"/>
                      </a:xfrm>
                      <a:prstGeom prst="rect">
                        <a:avLst/>
                      </a:prstGeom>
                    </p:spPr>
                  </p:pic>
                </p:oleObj>
              </mc:Fallback>
            </mc:AlternateContent>
          </a:graphicData>
        </a:graphic>
      </p:graphicFrame>
      <p:sp>
        <p:nvSpPr>
          <p:cNvPr id="12" name="Picture Placeholder 2">
            <a:extLst>
              <a:ext uri="{FF2B5EF4-FFF2-40B4-BE49-F238E27FC236}">
                <a16:creationId xmlns:a16="http://schemas.microsoft.com/office/drawing/2014/main" id="{B73B7254-29C2-4F85-BD8F-96E710D23BD2}"/>
              </a:ext>
            </a:extLst>
          </p:cNvPr>
          <p:cNvSpPr>
            <a:spLocks noGrp="1"/>
          </p:cNvSpPr>
          <p:nvPr>
            <p:ph type="pic" idx="14"/>
          </p:nvPr>
        </p:nvSpPr>
        <p:spPr>
          <a:xfrm>
            <a:off x="290184" y="304801"/>
            <a:ext cx="5798888" cy="6248400"/>
          </a:xfrm>
          <a:solidFill>
            <a:schemeClr val="bg1">
              <a:lumMod val="85000"/>
            </a:schemeClr>
          </a:solidFill>
        </p:spPr>
        <p:txBody>
          <a:bodyPr tIns="457200">
            <a:noAutofit/>
          </a:bodyPr>
          <a:lstStyle>
            <a:lvl1pPr marL="0" indent="0" algn="ctr">
              <a:buNone/>
              <a:defRPr sz="1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11" name="Rectangle 10">
            <a:extLst>
              <a:ext uri="{FF2B5EF4-FFF2-40B4-BE49-F238E27FC236}">
                <a16:creationId xmlns:a16="http://schemas.microsoft.com/office/drawing/2014/main" id="{13EBB4B5-B654-4ACE-99FC-CE7DC9D8572A}"/>
              </a:ext>
            </a:extLst>
          </p:cNvPr>
          <p:cNvSpPr/>
          <p:nvPr userDrawn="1"/>
        </p:nvSpPr>
        <p:spPr bwMode="gray">
          <a:xfrm>
            <a:off x="6089072" y="0"/>
            <a:ext cx="6095999" cy="6858000"/>
          </a:xfrm>
          <a:prstGeom prst="rect">
            <a:avLst/>
          </a:prstGeom>
          <a:solidFill>
            <a:schemeClr val="accent2"/>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1800">
              <a:solidFill>
                <a:schemeClr val="accent3"/>
              </a:solidFill>
            </a:endParaRPr>
          </a:p>
        </p:txBody>
      </p:sp>
      <p:sp>
        <p:nvSpPr>
          <p:cNvPr id="6" name="Footer Placeholder 5"/>
          <p:cNvSpPr>
            <a:spLocks noGrp="1"/>
          </p:cNvSpPr>
          <p:nvPr>
            <p:ph type="ftr" sz="quarter" idx="11"/>
          </p:nvPr>
        </p:nvSpPr>
        <p:spPr bwMode="gray">
          <a:xfrm>
            <a:off x="1013163" y="6266008"/>
            <a:ext cx="3658553" cy="219456"/>
          </a:xfrm>
          <a:prstGeom prst="rect">
            <a:avLst/>
          </a:prstGeom>
        </p:spPr>
        <p:txBody>
          <a:bodyPr/>
          <a:lstStyle>
            <a:lvl1pPr>
              <a:defRPr>
                <a:solidFill>
                  <a:schemeClr val="bg1"/>
                </a:solidFill>
              </a:defRPr>
            </a:lvl1pPr>
          </a:lstStyle>
          <a:p>
            <a:endParaRPr lang="en-US"/>
          </a:p>
        </p:txBody>
      </p:sp>
      <p:sp>
        <p:nvSpPr>
          <p:cNvPr id="7" name="Slide Number Placeholder 6"/>
          <p:cNvSpPr>
            <a:spLocks noGrp="1"/>
          </p:cNvSpPr>
          <p:nvPr>
            <p:ph type="sldNum" sz="quarter" idx="12"/>
          </p:nvPr>
        </p:nvSpPr>
        <p:spPr bwMode="gray">
          <a:xfrm>
            <a:off x="684391" y="6266008"/>
            <a:ext cx="175064" cy="219456"/>
          </a:xfrm>
          <a:prstGeom prst="rect">
            <a:avLst/>
          </a:prstGeom>
        </p:spPr>
        <p:txBody>
          <a:bodyPr/>
          <a:lstStyle>
            <a:lvl1pPr>
              <a:defRPr>
                <a:solidFill>
                  <a:schemeClr val="bg1"/>
                </a:solidFill>
              </a:defRPr>
            </a:lvl1pPr>
          </a:lstStyle>
          <a:p>
            <a:fld id="{00DE720E-C72B-42F0-AD69-52D60E3C605E}" type="slidenum">
              <a:rPr lang="en-US" smtClean="0"/>
              <a:pPr/>
              <a:t>‹#›</a:t>
            </a:fld>
            <a:endParaRPr lang="en-US"/>
          </a:p>
        </p:txBody>
      </p:sp>
      <p:sp>
        <p:nvSpPr>
          <p:cNvPr id="13" name="Text Placeholder 8">
            <a:extLst>
              <a:ext uri="{FF2B5EF4-FFF2-40B4-BE49-F238E27FC236}">
                <a16:creationId xmlns:a16="http://schemas.microsoft.com/office/drawing/2014/main" id="{4F0509DD-4134-49AD-9AEF-7EB05B4C04E3}"/>
              </a:ext>
            </a:extLst>
          </p:cNvPr>
          <p:cNvSpPr>
            <a:spLocks noGrp="1"/>
          </p:cNvSpPr>
          <p:nvPr>
            <p:ph type="body" sz="quarter" idx="13" hasCustomPrompt="1"/>
          </p:nvPr>
        </p:nvSpPr>
        <p:spPr bwMode="gray">
          <a:xfrm>
            <a:off x="6742795" y="5435738"/>
            <a:ext cx="4802925" cy="199285"/>
          </a:xfrm>
        </p:spPr>
        <p:txBody>
          <a:bodyPr>
            <a:spAutoFit/>
          </a:bodyPr>
          <a:lstStyle>
            <a:lvl1pPr marL="0" indent="0">
              <a:buClr>
                <a:schemeClr val="accent3"/>
              </a:buClr>
              <a:buNone/>
              <a:defRPr sz="1400" b="1" cap="all" spc="200" baseline="0">
                <a:solidFill>
                  <a:schemeClr val="bg1"/>
                </a:solidFill>
                <a:latin typeface="+mj-lt"/>
              </a:defRPr>
            </a:lvl1pPr>
            <a:lvl2pPr marL="228600" indent="0">
              <a:buNone/>
              <a:defRPr sz="1600"/>
            </a:lvl2pPr>
            <a:lvl3pPr marL="411480" indent="0">
              <a:buClr>
                <a:schemeClr val="accent3"/>
              </a:buClr>
              <a:buNone/>
              <a:defRPr sz="1400"/>
            </a:lvl3pPr>
            <a:lvl4pPr>
              <a:defRPr sz="1200"/>
            </a:lvl4pPr>
            <a:lvl5pPr>
              <a:defRPr sz="1200"/>
            </a:lvl5pPr>
            <a:lvl6pPr>
              <a:defRPr sz="1200"/>
            </a:lvl6pPr>
            <a:lvl7pPr>
              <a:defRPr sz="1200"/>
            </a:lvl7pPr>
            <a:lvl8pPr>
              <a:defRPr sz="1200"/>
            </a:lvl8pPr>
            <a:lvl9pPr>
              <a:defRPr sz="1200"/>
            </a:lvl9pPr>
          </a:lstStyle>
          <a:p>
            <a:r>
              <a:rPr lang="en-US"/>
              <a:t>QUOTED PERSON’S NAME, TITLE, COMPANY</a:t>
            </a:r>
          </a:p>
        </p:txBody>
      </p:sp>
      <p:sp>
        <p:nvSpPr>
          <p:cNvPr id="14" name="Title 1">
            <a:extLst>
              <a:ext uri="{FF2B5EF4-FFF2-40B4-BE49-F238E27FC236}">
                <a16:creationId xmlns:a16="http://schemas.microsoft.com/office/drawing/2014/main" id="{3BA54AA0-33BA-4E4F-A35E-7DCF2815FE2F}"/>
              </a:ext>
            </a:extLst>
          </p:cNvPr>
          <p:cNvSpPr>
            <a:spLocks noGrp="1"/>
          </p:cNvSpPr>
          <p:nvPr>
            <p:ph type="title" hasCustomPrompt="1"/>
          </p:nvPr>
        </p:nvSpPr>
        <p:spPr bwMode="gray">
          <a:xfrm>
            <a:off x="6472917" y="2802503"/>
            <a:ext cx="5072803" cy="2506264"/>
          </a:xfrm>
        </p:spPr>
        <p:txBody>
          <a:bodyPr vert="horz" anchor="b">
            <a:spAutoFit/>
          </a:bodyPr>
          <a:lstStyle>
            <a:lvl1pPr marL="287338" indent="-287338" algn="l">
              <a:defRPr sz="6000" b="0" cap="none" spc="-100" baseline="0">
                <a:solidFill>
                  <a:schemeClr val="bg1"/>
                </a:solidFill>
              </a:defRPr>
            </a:lvl1pPr>
          </a:lstStyle>
          <a:p>
            <a:r>
              <a:rPr lang="en-US"/>
              <a:t>“</a:t>
            </a:r>
            <a:r>
              <a:t>Type quotation marks</a:t>
            </a:r>
            <a:r>
              <a:rPr lang="en-US"/>
              <a:t> </a:t>
            </a:r>
            <a:r>
              <a:t>before</a:t>
            </a:r>
            <a:r>
              <a:rPr lang="en-US"/>
              <a:t> </a:t>
            </a:r>
            <a:r>
              <a:t>and after text.”</a:t>
            </a:r>
          </a:p>
        </p:txBody>
      </p:sp>
      <p:sp>
        <p:nvSpPr>
          <p:cNvPr id="10" name="logo">
            <a:extLst>
              <a:ext uri="{FF2B5EF4-FFF2-40B4-BE49-F238E27FC236}">
                <a16:creationId xmlns:a16="http://schemas.microsoft.com/office/drawing/2014/main" id="{E6895995-8F5E-4CC3-9D0C-B13FD35C4C1B}"/>
              </a:ext>
            </a:extLst>
          </p:cNvPr>
          <p:cNvSpPr>
            <a:spLocks noChangeAspect="1" noEditPoints="1"/>
          </p:cNvSpPr>
          <p:nvPr userDrawn="1"/>
        </p:nvSpPr>
        <p:spPr bwMode="white">
          <a:xfrm>
            <a:off x="11518017" y="6189707"/>
            <a:ext cx="356709" cy="356616"/>
          </a:xfrm>
          <a:custGeom>
            <a:avLst/>
            <a:gdLst>
              <a:gd name="T0" fmla="*/ 864 w 1728"/>
              <a:gd name="T1" fmla="*/ 1728 h 1728"/>
              <a:gd name="T2" fmla="*/ 838 w 1728"/>
              <a:gd name="T3" fmla="*/ 1728 h 1728"/>
              <a:gd name="T4" fmla="*/ 1015 w 1728"/>
              <a:gd name="T5" fmla="*/ 1243 h 1728"/>
              <a:gd name="T6" fmla="*/ 1258 w 1728"/>
              <a:gd name="T7" fmla="*/ 1243 h 1728"/>
              <a:gd name="T8" fmla="*/ 1362 w 1728"/>
              <a:gd name="T9" fmla="*/ 1170 h 1728"/>
              <a:gd name="T10" fmla="*/ 1554 w 1728"/>
              <a:gd name="T11" fmla="*/ 643 h 1728"/>
              <a:gd name="T12" fmla="*/ 1444 w 1728"/>
              <a:gd name="T13" fmla="*/ 487 h 1728"/>
              <a:gd name="T14" fmla="*/ 1107 w 1728"/>
              <a:gd name="T15" fmla="*/ 487 h 1728"/>
              <a:gd name="T16" fmla="*/ 824 w 1728"/>
              <a:gd name="T17" fmla="*/ 1264 h 1728"/>
              <a:gd name="T18" fmla="*/ 824 w 1728"/>
              <a:gd name="T19" fmla="*/ 1264 h 1728"/>
              <a:gd name="T20" fmla="*/ 664 w 1728"/>
              <a:gd name="T21" fmla="*/ 1705 h 1728"/>
              <a:gd name="T22" fmla="*/ 0 w 1728"/>
              <a:gd name="T23" fmla="*/ 864 h 1728"/>
              <a:gd name="T24" fmla="*/ 631 w 1728"/>
              <a:gd name="T25" fmla="*/ 32 h 1728"/>
              <a:gd name="T26" fmla="*/ 465 w 1728"/>
              <a:gd name="T27" fmla="*/ 487 h 1728"/>
              <a:gd name="T28" fmla="*/ 465 w 1728"/>
              <a:gd name="T29" fmla="*/ 487 h 1728"/>
              <a:gd name="T30" fmla="*/ 190 w 1728"/>
              <a:gd name="T31" fmla="*/ 1243 h 1728"/>
              <a:gd name="T32" fmla="*/ 373 w 1728"/>
              <a:gd name="T33" fmla="*/ 1243 h 1728"/>
              <a:gd name="T34" fmla="*/ 607 w 1728"/>
              <a:gd name="T35" fmla="*/ 600 h 1728"/>
              <a:gd name="T36" fmla="*/ 745 w 1728"/>
              <a:gd name="T37" fmla="*/ 600 h 1728"/>
              <a:gd name="T38" fmla="*/ 511 w 1728"/>
              <a:gd name="T39" fmla="*/ 1243 h 1728"/>
              <a:gd name="T40" fmla="*/ 694 w 1728"/>
              <a:gd name="T41" fmla="*/ 1243 h 1728"/>
              <a:gd name="T42" fmla="*/ 912 w 1728"/>
              <a:gd name="T43" fmla="*/ 643 h 1728"/>
              <a:gd name="T44" fmla="*/ 802 w 1728"/>
              <a:gd name="T45" fmla="*/ 487 h 1728"/>
              <a:gd name="T46" fmla="*/ 649 w 1728"/>
              <a:gd name="T47" fmla="*/ 487 h 1728"/>
              <a:gd name="T48" fmla="*/ 825 w 1728"/>
              <a:gd name="T49" fmla="*/ 1 h 1728"/>
              <a:gd name="T50" fmla="*/ 864 w 1728"/>
              <a:gd name="T51" fmla="*/ 0 h 1728"/>
              <a:gd name="T52" fmla="*/ 1728 w 1728"/>
              <a:gd name="T53" fmla="*/ 864 h 1728"/>
              <a:gd name="T54" fmla="*/ 864 w 1728"/>
              <a:gd name="T55" fmla="*/ 1728 h 1728"/>
              <a:gd name="T56" fmla="*/ 1387 w 1728"/>
              <a:gd name="T57" fmla="*/ 600 h 1728"/>
              <a:gd name="T58" fmla="*/ 1249 w 1728"/>
              <a:gd name="T59" fmla="*/ 600 h 1728"/>
              <a:gd name="T60" fmla="*/ 1057 w 1728"/>
              <a:gd name="T61" fmla="*/ 1129 h 1728"/>
              <a:gd name="T62" fmla="*/ 1194 w 1728"/>
              <a:gd name="T63" fmla="*/ 1129 h 1728"/>
              <a:gd name="T64" fmla="*/ 1387 w 1728"/>
              <a:gd name="T65" fmla="*/ 600 h 1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28" h="1728">
                <a:moveTo>
                  <a:pt x="864" y="1728"/>
                </a:moveTo>
                <a:cubicBezTo>
                  <a:pt x="856" y="1728"/>
                  <a:pt x="847" y="1728"/>
                  <a:pt x="838" y="1728"/>
                </a:cubicBezTo>
                <a:cubicBezTo>
                  <a:pt x="1015" y="1243"/>
                  <a:pt x="1015" y="1243"/>
                  <a:pt x="1015" y="1243"/>
                </a:cubicBezTo>
                <a:cubicBezTo>
                  <a:pt x="1258" y="1243"/>
                  <a:pt x="1258" y="1243"/>
                  <a:pt x="1258" y="1243"/>
                </a:cubicBezTo>
                <a:cubicBezTo>
                  <a:pt x="1301" y="1243"/>
                  <a:pt x="1347" y="1210"/>
                  <a:pt x="1362" y="1170"/>
                </a:cubicBezTo>
                <a:cubicBezTo>
                  <a:pt x="1554" y="643"/>
                  <a:pt x="1554" y="643"/>
                  <a:pt x="1554" y="643"/>
                </a:cubicBezTo>
                <a:cubicBezTo>
                  <a:pt x="1585" y="557"/>
                  <a:pt x="1536" y="487"/>
                  <a:pt x="1444" y="487"/>
                </a:cubicBezTo>
                <a:cubicBezTo>
                  <a:pt x="1107" y="487"/>
                  <a:pt x="1107" y="487"/>
                  <a:pt x="1107" y="487"/>
                </a:cubicBezTo>
                <a:cubicBezTo>
                  <a:pt x="824" y="1264"/>
                  <a:pt x="824" y="1264"/>
                  <a:pt x="824" y="1264"/>
                </a:cubicBezTo>
                <a:cubicBezTo>
                  <a:pt x="824" y="1264"/>
                  <a:pt x="824" y="1264"/>
                  <a:pt x="824" y="1264"/>
                </a:cubicBezTo>
                <a:cubicBezTo>
                  <a:pt x="664" y="1705"/>
                  <a:pt x="664" y="1705"/>
                  <a:pt x="664" y="1705"/>
                </a:cubicBezTo>
                <a:cubicBezTo>
                  <a:pt x="283" y="1614"/>
                  <a:pt x="0" y="1272"/>
                  <a:pt x="0" y="864"/>
                </a:cubicBezTo>
                <a:cubicBezTo>
                  <a:pt x="0" y="468"/>
                  <a:pt x="267" y="134"/>
                  <a:pt x="631" y="32"/>
                </a:cubicBezTo>
                <a:cubicBezTo>
                  <a:pt x="465" y="487"/>
                  <a:pt x="465" y="487"/>
                  <a:pt x="465" y="487"/>
                </a:cubicBezTo>
                <a:cubicBezTo>
                  <a:pt x="465" y="487"/>
                  <a:pt x="465" y="487"/>
                  <a:pt x="465" y="487"/>
                </a:cubicBezTo>
                <a:cubicBezTo>
                  <a:pt x="190" y="1243"/>
                  <a:pt x="190" y="1243"/>
                  <a:pt x="190" y="1243"/>
                </a:cubicBezTo>
                <a:cubicBezTo>
                  <a:pt x="373" y="1243"/>
                  <a:pt x="373" y="1243"/>
                  <a:pt x="373" y="1243"/>
                </a:cubicBezTo>
                <a:cubicBezTo>
                  <a:pt x="607" y="600"/>
                  <a:pt x="607" y="600"/>
                  <a:pt x="607" y="600"/>
                </a:cubicBezTo>
                <a:cubicBezTo>
                  <a:pt x="745" y="600"/>
                  <a:pt x="745" y="600"/>
                  <a:pt x="745" y="600"/>
                </a:cubicBezTo>
                <a:cubicBezTo>
                  <a:pt x="511" y="1243"/>
                  <a:pt x="511" y="1243"/>
                  <a:pt x="511" y="1243"/>
                </a:cubicBezTo>
                <a:cubicBezTo>
                  <a:pt x="694" y="1243"/>
                  <a:pt x="694" y="1243"/>
                  <a:pt x="694" y="1243"/>
                </a:cubicBezTo>
                <a:cubicBezTo>
                  <a:pt x="912" y="643"/>
                  <a:pt x="912" y="643"/>
                  <a:pt x="912" y="643"/>
                </a:cubicBezTo>
                <a:cubicBezTo>
                  <a:pt x="943" y="557"/>
                  <a:pt x="894" y="487"/>
                  <a:pt x="802" y="487"/>
                </a:cubicBezTo>
                <a:cubicBezTo>
                  <a:pt x="649" y="487"/>
                  <a:pt x="649" y="487"/>
                  <a:pt x="649" y="487"/>
                </a:cubicBezTo>
                <a:cubicBezTo>
                  <a:pt x="825" y="1"/>
                  <a:pt x="825" y="1"/>
                  <a:pt x="825" y="1"/>
                </a:cubicBezTo>
                <a:cubicBezTo>
                  <a:pt x="838" y="1"/>
                  <a:pt x="851" y="0"/>
                  <a:pt x="864" y="0"/>
                </a:cubicBezTo>
                <a:cubicBezTo>
                  <a:pt x="1341" y="0"/>
                  <a:pt x="1728" y="387"/>
                  <a:pt x="1728" y="864"/>
                </a:cubicBezTo>
                <a:cubicBezTo>
                  <a:pt x="1728" y="1341"/>
                  <a:pt x="1341" y="1728"/>
                  <a:pt x="864" y="1728"/>
                </a:cubicBezTo>
                <a:close/>
                <a:moveTo>
                  <a:pt x="1387" y="600"/>
                </a:moveTo>
                <a:cubicBezTo>
                  <a:pt x="1249" y="600"/>
                  <a:pt x="1249" y="600"/>
                  <a:pt x="1249" y="600"/>
                </a:cubicBezTo>
                <a:cubicBezTo>
                  <a:pt x="1057" y="1129"/>
                  <a:pt x="1057" y="1129"/>
                  <a:pt x="1057" y="1129"/>
                </a:cubicBezTo>
                <a:cubicBezTo>
                  <a:pt x="1194" y="1129"/>
                  <a:pt x="1194" y="1129"/>
                  <a:pt x="1194" y="1129"/>
                </a:cubicBezTo>
                <a:lnTo>
                  <a:pt x="1387" y="60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800">
              <a:solidFill>
                <a:schemeClr val="bg1"/>
              </a:solidFill>
            </a:endParaRPr>
          </a:p>
        </p:txBody>
      </p:sp>
    </p:spTree>
    <p:extLst>
      <p:ext uri="{BB962C8B-B14F-4D97-AF65-F5344CB8AC3E}">
        <p14:creationId xmlns:p14="http://schemas.microsoft.com/office/powerpoint/2010/main" val="380307197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Quote with Picture 5">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2B9BFD7C-CDBE-4C68-9BF6-805478920FEC}"/>
              </a:ext>
            </a:extLst>
          </p:cNvPr>
          <p:cNvGraphicFramePr>
            <a:graphicFrameLocks noChangeAspect="1"/>
          </p:cNvGraphicFramePr>
          <p:nvPr userDrawn="1">
            <p:custDataLst>
              <p:tags r:id="rId1"/>
            </p:custDataLst>
            <p:extLst>
              <p:ext uri="{D42A27DB-BD31-4B8C-83A1-F6EECF244321}">
                <p14:modId xmlns:p14="http://schemas.microsoft.com/office/powerpoint/2010/main" val="284067670"/>
              </p:ext>
            </p:extLst>
          </p:nvPr>
        </p:nvGraphicFramePr>
        <p:xfrm>
          <a:off x="1589"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3" name="Object 2" hidden="1">
                        <a:extLst>
                          <a:ext uri="{FF2B5EF4-FFF2-40B4-BE49-F238E27FC236}">
                            <a16:creationId xmlns:a16="http://schemas.microsoft.com/office/drawing/2014/main" id="{2B9BFD7C-CDBE-4C68-9BF6-805478920FEC}"/>
                          </a:ext>
                        </a:extLst>
                      </p:cNvPr>
                      <p:cNvPicPr/>
                      <p:nvPr/>
                    </p:nvPicPr>
                    <p:blipFill>
                      <a:blip r:embed="rId4"/>
                      <a:stretch>
                        <a:fillRect/>
                      </a:stretch>
                    </p:blipFill>
                    <p:spPr>
                      <a:xfrm>
                        <a:off x="1589" y="1588"/>
                        <a:ext cx="1588" cy="1588"/>
                      </a:xfrm>
                      <a:prstGeom prst="rect">
                        <a:avLst/>
                      </a:prstGeom>
                    </p:spPr>
                  </p:pic>
                </p:oleObj>
              </mc:Fallback>
            </mc:AlternateContent>
          </a:graphicData>
        </a:graphic>
      </p:graphicFrame>
      <p:sp>
        <p:nvSpPr>
          <p:cNvPr id="14" name="Picture Placeholder 2">
            <a:extLst>
              <a:ext uri="{FF2B5EF4-FFF2-40B4-BE49-F238E27FC236}">
                <a16:creationId xmlns:a16="http://schemas.microsoft.com/office/drawing/2014/main" id="{094B655A-8ABC-4F5E-8C97-7D00ED2C6AA6}"/>
              </a:ext>
            </a:extLst>
          </p:cNvPr>
          <p:cNvSpPr>
            <a:spLocks noGrp="1"/>
          </p:cNvSpPr>
          <p:nvPr>
            <p:ph type="pic" idx="14"/>
          </p:nvPr>
        </p:nvSpPr>
        <p:spPr>
          <a:xfrm>
            <a:off x="290184" y="304801"/>
            <a:ext cx="5798888" cy="6248400"/>
          </a:xfrm>
          <a:solidFill>
            <a:schemeClr val="bg1">
              <a:lumMod val="85000"/>
            </a:schemeClr>
          </a:solidFill>
        </p:spPr>
        <p:txBody>
          <a:bodyPr tIns="457200">
            <a:noAutofit/>
          </a:bodyPr>
          <a:lstStyle>
            <a:lvl1pPr marL="0" indent="0" algn="ctr">
              <a:buNone/>
              <a:defRPr sz="1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11" name="Rectangle 10">
            <a:extLst>
              <a:ext uri="{FF2B5EF4-FFF2-40B4-BE49-F238E27FC236}">
                <a16:creationId xmlns:a16="http://schemas.microsoft.com/office/drawing/2014/main" id="{1428E1F8-AE6C-4CD2-9677-0DF498504E25}"/>
              </a:ext>
            </a:extLst>
          </p:cNvPr>
          <p:cNvSpPr/>
          <p:nvPr userDrawn="1"/>
        </p:nvSpPr>
        <p:spPr bwMode="gray">
          <a:xfrm>
            <a:off x="6089072" y="0"/>
            <a:ext cx="6095999" cy="6858000"/>
          </a:xfrm>
          <a:prstGeom prst="rect">
            <a:avLst/>
          </a:prstGeom>
          <a:solidFill>
            <a:schemeClr val="accent3"/>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1800">
              <a:solidFill>
                <a:schemeClr val="accent3"/>
              </a:solidFill>
            </a:endParaRPr>
          </a:p>
        </p:txBody>
      </p:sp>
      <p:sp>
        <p:nvSpPr>
          <p:cNvPr id="6" name="Footer Placeholder 5"/>
          <p:cNvSpPr>
            <a:spLocks noGrp="1"/>
          </p:cNvSpPr>
          <p:nvPr>
            <p:ph type="ftr" sz="quarter" idx="11"/>
          </p:nvPr>
        </p:nvSpPr>
        <p:spPr bwMode="gray">
          <a:xfrm>
            <a:off x="1013163" y="6266008"/>
            <a:ext cx="3658553" cy="219456"/>
          </a:xfrm>
          <a:prstGeom prst="rect">
            <a:avLst/>
          </a:prstGeom>
        </p:spPr>
        <p:txBody>
          <a:bodyPr/>
          <a:lstStyle>
            <a:lvl1pPr>
              <a:defRPr>
                <a:solidFill>
                  <a:schemeClr val="bg1"/>
                </a:solidFill>
              </a:defRPr>
            </a:lvl1pPr>
          </a:lstStyle>
          <a:p>
            <a:endParaRPr lang="en-US"/>
          </a:p>
        </p:txBody>
      </p:sp>
      <p:sp>
        <p:nvSpPr>
          <p:cNvPr id="7" name="Slide Number Placeholder 6"/>
          <p:cNvSpPr>
            <a:spLocks noGrp="1"/>
          </p:cNvSpPr>
          <p:nvPr>
            <p:ph type="sldNum" sz="quarter" idx="12"/>
          </p:nvPr>
        </p:nvSpPr>
        <p:spPr bwMode="gray">
          <a:xfrm>
            <a:off x="684391" y="6266008"/>
            <a:ext cx="175064" cy="219456"/>
          </a:xfrm>
          <a:prstGeom prst="rect">
            <a:avLst/>
          </a:prstGeom>
        </p:spPr>
        <p:txBody>
          <a:bodyPr/>
          <a:lstStyle>
            <a:lvl1pPr>
              <a:defRPr>
                <a:solidFill>
                  <a:schemeClr val="bg1"/>
                </a:solidFill>
              </a:defRPr>
            </a:lvl1pPr>
          </a:lstStyle>
          <a:p>
            <a:fld id="{00DE720E-C72B-42F0-AD69-52D60E3C605E}" type="slidenum">
              <a:rPr lang="en-US" smtClean="0"/>
              <a:pPr/>
              <a:t>‹#›</a:t>
            </a:fld>
            <a:endParaRPr lang="en-US"/>
          </a:p>
        </p:txBody>
      </p:sp>
      <p:sp>
        <p:nvSpPr>
          <p:cNvPr id="12" name="Text Placeholder 8">
            <a:extLst>
              <a:ext uri="{FF2B5EF4-FFF2-40B4-BE49-F238E27FC236}">
                <a16:creationId xmlns:a16="http://schemas.microsoft.com/office/drawing/2014/main" id="{526DA063-ABA6-4B45-947F-80D2191DD8BA}"/>
              </a:ext>
            </a:extLst>
          </p:cNvPr>
          <p:cNvSpPr>
            <a:spLocks noGrp="1"/>
          </p:cNvSpPr>
          <p:nvPr>
            <p:ph type="body" sz="quarter" idx="13" hasCustomPrompt="1"/>
          </p:nvPr>
        </p:nvSpPr>
        <p:spPr bwMode="gray">
          <a:xfrm>
            <a:off x="6742795" y="5435738"/>
            <a:ext cx="4802925" cy="199285"/>
          </a:xfrm>
        </p:spPr>
        <p:txBody>
          <a:bodyPr>
            <a:spAutoFit/>
          </a:bodyPr>
          <a:lstStyle>
            <a:lvl1pPr marL="0" indent="0">
              <a:buClr>
                <a:schemeClr val="accent3"/>
              </a:buClr>
              <a:buNone/>
              <a:defRPr sz="1400" b="1" cap="all" spc="200" baseline="0">
                <a:solidFill>
                  <a:schemeClr val="bg2"/>
                </a:solidFill>
                <a:latin typeface="+mj-lt"/>
              </a:defRPr>
            </a:lvl1pPr>
            <a:lvl2pPr marL="228600" indent="0">
              <a:buNone/>
              <a:defRPr sz="1600"/>
            </a:lvl2pPr>
            <a:lvl3pPr marL="411480" indent="0">
              <a:buClr>
                <a:schemeClr val="accent3"/>
              </a:buClr>
              <a:buNone/>
              <a:defRPr sz="1400"/>
            </a:lvl3pPr>
            <a:lvl4pPr>
              <a:defRPr sz="1200"/>
            </a:lvl4pPr>
            <a:lvl5pPr>
              <a:defRPr sz="1200"/>
            </a:lvl5pPr>
            <a:lvl6pPr>
              <a:defRPr sz="1200"/>
            </a:lvl6pPr>
            <a:lvl7pPr>
              <a:defRPr sz="1200"/>
            </a:lvl7pPr>
            <a:lvl8pPr>
              <a:defRPr sz="1200"/>
            </a:lvl8pPr>
            <a:lvl9pPr>
              <a:defRPr sz="1200"/>
            </a:lvl9pPr>
          </a:lstStyle>
          <a:p>
            <a:r>
              <a:rPr lang="en-US"/>
              <a:t>QUOTED PERSON’S NAME, TITLE, COMPANY</a:t>
            </a:r>
          </a:p>
        </p:txBody>
      </p:sp>
      <p:sp>
        <p:nvSpPr>
          <p:cNvPr id="13" name="Title 1">
            <a:extLst>
              <a:ext uri="{FF2B5EF4-FFF2-40B4-BE49-F238E27FC236}">
                <a16:creationId xmlns:a16="http://schemas.microsoft.com/office/drawing/2014/main" id="{4310970B-4EE5-42E6-9651-541CF986011B}"/>
              </a:ext>
            </a:extLst>
          </p:cNvPr>
          <p:cNvSpPr>
            <a:spLocks noGrp="1"/>
          </p:cNvSpPr>
          <p:nvPr>
            <p:ph type="title" hasCustomPrompt="1"/>
          </p:nvPr>
        </p:nvSpPr>
        <p:spPr bwMode="gray">
          <a:xfrm>
            <a:off x="6472917" y="2802503"/>
            <a:ext cx="5072803" cy="2506264"/>
          </a:xfrm>
        </p:spPr>
        <p:txBody>
          <a:bodyPr vert="horz" anchor="b">
            <a:spAutoFit/>
          </a:bodyPr>
          <a:lstStyle>
            <a:lvl1pPr marL="287338" indent="-287338" algn="l">
              <a:defRPr sz="6000" b="0" cap="none" spc="-100" baseline="0">
                <a:solidFill>
                  <a:schemeClr val="bg2"/>
                </a:solidFill>
              </a:defRPr>
            </a:lvl1pPr>
          </a:lstStyle>
          <a:p>
            <a:r>
              <a:rPr lang="en-US"/>
              <a:t>“</a:t>
            </a:r>
            <a:r>
              <a:t>Type quotation marks</a:t>
            </a:r>
            <a:r>
              <a:rPr lang="en-US"/>
              <a:t> </a:t>
            </a:r>
            <a:r>
              <a:t>before</a:t>
            </a:r>
            <a:r>
              <a:rPr lang="en-US"/>
              <a:t> </a:t>
            </a:r>
            <a:r>
              <a:t>and after text.”</a:t>
            </a:r>
          </a:p>
        </p:txBody>
      </p:sp>
      <p:sp>
        <p:nvSpPr>
          <p:cNvPr id="10" name="logo">
            <a:extLst>
              <a:ext uri="{FF2B5EF4-FFF2-40B4-BE49-F238E27FC236}">
                <a16:creationId xmlns:a16="http://schemas.microsoft.com/office/drawing/2014/main" id="{CB80AA2A-2886-48DA-B61D-790EC6484165}"/>
              </a:ext>
            </a:extLst>
          </p:cNvPr>
          <p:cNvSpPr>
            <a:spLocks noChangeAspect="1" noEditPoints="1"/>
          </p:cNvSpPr>
          <p:nvPr userDrawn="1"/>
        </p:nvSpPr>
        <p:spPr bwMode="white">
          <a:xfrm>
            <a:off x="11518017" y="6189707"/>
            <a:ext cx="356709" cy="356616"/>
          </a:xfrm>
          <a:custGeom>
            <a:avLst/>
            <a:gdLst>
              <a:gd name="T0" fmla="*/ 864 w 1728"/>
              <a:gd name="T1" fmla="*/ 1728 h 1728"/>
              <a:gd name="T2" fmla="*/ 838 w 1728"/>
              <a:gd name="T3" fmla="*/ 1728 h 1728"/>
              <a:gd name="T4" fmla="*/ 1015 w 1728"/>
              <a:gd name="T5" fmla="*/ 1243 h 1728"/>
              <a:gd name="T6" fmla="*/ 1258 w 1728"/>
              <a:gd name="T7" fmla="*/ 1243 h 1728"/>
              <a:gd name="T8" fmla="*/ 1362 w 1728"/>
              <a:gd name="T9" fmla="*/ 1170 h 1728"/>
              <a:gd name="T10" fmla="*/ 1554 w 1728"/>
              <a:gd name="T11" fmla="*/ 643 h 1728"/>
              <a:gd name="T12" fmla="*/ 1444 w 1728"/>
              <a:gd name="T13" fmla="*/ 487 h 1728"/>
              <a:gd name="T14" fmla="*/ 1107 w 1728"/>
              <a:gd name="T15" fmla="*/ 487 h 1728"/>
              <a:gd name="T16" fmla="*/ 824 w 1728"/>
              <a:gd name="T17" fmla="*/ 1264 h 1728"/>
              <a:gd name="T18" fmla="*/ 824 w 1728"/>
              <a:gd name="T19" fmla="*/ 1264 h 1728"/>
              <a:gd name="T20" fmla="*/ 664 w 1728"/>
              <a:gd name="T21" fmla="*/ 1705 h 1728"/>
              <a:gd name="T22" fmla="*/ 0 w 1728"/>
              <a:gd name="T23" fmla="*/ 864 h 1728"/>
              <a:gd name="T24" fmla="*/ 631 w 1728"/>
              <a:gd name="T25" fmla="*/ 32 h 1728"/>
              <a:gd name="T26" fmla="*/ 465 w 1728"/>
              <a:gd name="T27" fmla="*/ 487 h 1728"/>
              <a:gd name="T28" fmla="*/ 465 w 1728"/>
              <a:gd name="T29" fmla="*/ 487 h 1728"/>
              <a:gd name="T30" fmla="*/ 190 w 1728"/>
              <a:gd name="T31" fmla="*/ 1243 h 1728"/>
              <a:gd name="T32" fmla="*/ 373 w 1728"/>
              <a:gd name="T33" fmla="*/ 1243 h 1728"/>
              <a:gd name="T34" fmla="*/ 607 w 1728"/>
              <a:gd name="T35" fmla="*/ 600 h 1728"/>
              <a:gd name="T36" fmla="*/ 745 w 1728"/>
              <a:gd name="T37" fmla="*/ 600 h 1728"/>
              <a:gd name="T38" fmla="*/ 511 w 1728"/>
              <a:gd name="T39" fmla="*/ 1243 h 1728"/>
              <a:gd name="T40" fmla="*/ 694 w 1728"/>
              <a:gd name="T41" fmla="*/ 1243 h 1728"/>
              <a:gd name="T42" fmla="*/ 912 w 1728"/>
              <a:gd name="T43" fmla="*/ 643 h 1728"/>
              <a:gd name="T44" fmla="*/ 802 w 1728"/>
              <a:gd name="T45" fmla="*/ 487 h 1728"/>
              <a:gd name="T46" fmla="*/ 649 w 1728"/>
              <a:gd name="T47" fmla="*/ 487 h 1728"/>
              <a:gd name="T48" fmla="*/ 825 w 1728"/>
              <a:gd name="T49" fmla="*/ 1 h 1728"/>
              <a:gd name="T50" fmla="*/ 864 w 1728"/>
              <a:gd name="T51" fmla="*/ 0 h 1728"/>
              <a:gd name="T52" fmla="*/ 1728 w 1728"/>
              <a:gd name="T53" fmla="*/ 864 h 1728"/>
              <a:gd name="T54" fmla="*/ 864 w 1728"/>
              <a:gd name="T55" fmla="*/ 1728 h 1728"/>
              <a:gd name="T56" fmla="*/ 1387 w 1728"/>
              <a:gd name="T57" fmla="*/ 600 h 1728"/>
              <a:gd name="T58" fmla="*/ 1249 w 1728"/>
              <a:gd name="T59" fmla="*/ 600 h 1728"/>
              <a:gd name="T60" fmla="*/ 1057 w 1728"/>
              <a:gd name="T61" fmla="*/ 1129 h 1728"/>
              <a:gd name="T62" fmla="*/ 1194 w 1728"/>
              <a:gd name="T63" fmla="*/ 1129 h 1728"/>
              <a:gd name="T64" fmla="*/ 1387 w 1728"/>
              <a:gd name="T65" fmla="*/ 600 h 1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28" h="1728">
                <a:moveTo>
                  <a:pt x="864" y="1728"/>
                </a:moveTo>
                <a:cubicBezTo>
                  <a:pt x="856" y="1728"/>
                  <a:pt x="847" y="1728"/>
                  <a:pt x="838" y="1728"/>
                </a:cubicBezTo>
                <a:cubicBezTo>
                  <a:pt x="1015" y="1243"/>
                  <a:pt x="1015" y="1243"/>
                  <a:pt x="1015" y="1243"/>
                </a:cubicBezTo>
                <a:cubicBezTo>
                  <a:pt x="1258" y="1243"/>
                  <a:pt x="1258" y="1243"/>
                  <a:pt x="1258" y="1243"/>
                </a:cubicBezTo>
                <a:cubicBezTo>
                  <a:pt x="1301" y="1243"/>
                  <a:pt x="1347" y="1210"/>
                  <a:pt x="1362" y="1170"/>
                </a:cubicBezTo>
                <a:cubicBezTo>
                  <a:pt x="1554" y="643"/>
                  <a:pt x="1554" y="643"/>
                  <a:pt x="1554" y="643"/>
                </a:cubicBezTo>
                <a:cubicBezTo>
                  <a:pt x="1585" y="557"/>
                  <a:pt x="1536" y="487"/>
                  <a:pt x="1444" y="487"/>
                </a:cubicBezTo>
                <a:cubicBezTo>
                  <a:pt x="1107" y="487"/>
                  <a:pt x="1107" y="487"/>
                  <a:pt x="1107" y="487"/>
                </a:cubicBezTo>
                <a:cubicBezTo>
                  <a:pt x="824" y="1264"/>
                  <a:pt x="824" y="1264"/>
                  <a:pt x="824" y="1264"/>
                </a:cubicBezTo>
                <a:cubicBezTo>
                  <a:pt x="824" y="1264"/>
                  <a:pt x="824" y="1264"/>
                  <a:pt x="824" y="1264"/>
                </a:cubicBezTo>
                <a:cubicBezTo>
                  <a:pt x="664" y="1705"/>
                  <a:pt x="664" y="1705"/>
                  <a:pt x="664" y="1705"/>
                </a:cubicBezTo>
                <a:cubicBezTo>
                  <a:pt x="283" y="1614"/>
                  <a:pt x="0" y="1272"/>
                  <a:pt x="0" y="864"/>
                </a:cubicBezTo>
                <a:cubicBezTo>
                  <a:pt x="0" y="468"/>
                  <a:pt x="267" y="134"/>
                  <a:pt x="631" y="32"/>
                </a:cubicBezTo>
                <a:cubicBezTo>
                  <a:pt x="465" y="487"/>
                  <a:pt x="465" y="487"/>
                  <a:pt x="465" y="487"/>
                </a:cubicBezTo>
                <a:cubicBezTo>
                  <a:pt x="465" y="487"/>
                  <a:pt x="465" y="487"/>
                  <a:pt x="465" y="487"/>
                </a:cubicBezTo>
                <a:cubicBezTo>
                  <a:pt x="190" y="1243"/>
                  <a:pt x="190" y="1243"/>
                  <a:pt x="190" y="1243"/>
                </a:cubicBezTo>
                <a:cubicBezTo>
                  <a:pt x="373" y="1243"/>
                  <a:pt x="373" y="1243"/>
                  <a:pt x="373" y="1243"/>
                </a:cubicBezTo>
                <a:cubicBezTo>
                  <a:pt x="607" y="600"/>
                  <a:pt x="607" y="600"/>
                  <a:pt x="607" y="600"/>
                </a:cubicBezTo>
                <a:cubicBezTo>
                  <a:pt x="745" y="600"/>
                  <a:pt x="745" y="600"/>
                  <a:pt x="745" y="600"/>
                </a:cubicBezTo>
                <a:cubicBezTo>
                  <a:pt x="511" y="1243"/>
                  <a:pt x="511" y="1243"/>
                  <a:pt x="511" y="1243"/>
                </a:cubicBezTo>
                <a:cubicBezTo>
                  <a:pt x="694" y="1243"/>
                  <a:pt x="694" y="1243"/>
                  <a:pt x="694" y="1243"/>
                </a:cubicBezTo>
                <a:cubicBezTo>
                  <a:pt x="912" y="643"/>
                  <a:pt x="912" y="643"/>
                  <a:pt x="912" y="643"/>
                </a:cubicBezTo>
                <a:cubicBezTo>
                  <a:pt x="943" y="557"/>
                  <a:pt x="894" y="487"/>
                  <a:pt x="802" y="487"/>
                </a:cubicBezTo>
                <a:cubicBezTo>
                  <a:pt x="649" y="487"/>
                  <a:pt x="649" y="487"/>
                  <a:pt x="649" y="487"/>
                </a:cubicBezTo>
                <a:cubicBezTo>
                  <a:pt x="825" y="1"/>
                  <a:pt x="825" y="1"/>
                  <a:pt x="825" y="1"/>
                </a:cubicBezTo>
                <a:cubicBezTo>
                  <a:pt x="838" y="1"/>
                  <a:pt x="851" y="0"/>
                  <a:pt x="864" y="0"/>
                </a:cubicBezTo>
                <a:cubicBezTo>
                  <a:pt x="1341" y="0"/>
                  <a:pt x="1728" y="387"/>
                  <a:pt x="1728" y="864"/>
                </a:cubicBezTo>
                <a:cubicBezTo>
                  <a:pt x="1728" y="1341"/>
                  <a:pt x="1341" y="1728"/>
                  <a:pt x="864" y="1728"/>
                </a:cubicBezTo>
                <a:close/>
                <a:moveTo>
                  <a:pt x="1387" y="600"/>
                </a:moveTo>
                <a:cubicBezTo>
                  <a:pt x="1249" y="600"/>
                  <a:pt x="1249" y="600"/>
                  <a:pt x="1249" y="600"/>
                </a:cubicBezTo>
                <a:cubicBezTo>
                  <a:pt x="1057" y="1129"/>
                  <a:pt x="1057" y="1129"/>
                  <a:pt x="1057" y="1129"/>
                </a:cubicBezTo>
                <a:cubicBezTo>
                  <a:pt x="1194" y="1129"/>
                  <a:pt x="1194" y="1129"/>
                  <a:pt x="1194" y="1129"/>
                </a:cubicBezTo>
                <a:lnTo>
                  <a:pt x="1387" y="60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800">
              <a:solidFill>
                <a:schemeClr val="bg1"/>
              </a:solidFill>
            </a:endParaRPr>
          </a:p>
        </p:txBody>
      </p:sp>
    </p:spTree>
    <p:extLst>
      <p:ext uri="{BB962C8B-B14F-4D97-AF65-F5344CB8AC3E}">
        <p14:creationId xmlns:p14="http://schemas.microsoft.com/office/powerpoint/2010/main" val="210654115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89954FB1-28A2-40F9-A148-43D67467BBA3}"/>
              </a:ext>
            </a:extLst>
          </p:cNvPr>
          <p:cNvGraphicFramePr>
            <a:graphicFrameLocks noChangeAspect="1"/>
          </p:cNvGraphicFramePr>
          <p:nvPr userDrawn="1">
            <p:custDataLst>
              <p:tags r:id="rId1"/>
            </p:custDataLst>
            <p:extLst>
              <p:ext uri="{D42A27DB-BD31-4B8C-83A1-F6EECF244321}">
                <p14:modId xmlns:p14="http://schemas.microsoft.com/office/powerpoint/2010/main" val="1633271210"/>
              </p:ext>
            </p:extLst>
          </p:nvPr>
        </p:nvGraphicFramePr>
        <p:xfrm>
          <a:off x="1589"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4" name="Object 3" hidden="1">
                        <a:extLst>
                          <a:ext uri="{FF2B5EF4-FFF2-40B4-BE49-F238E27FC236}">
                            <a16:creationId xmlns:a16="http://schemas.microsoft.com/office/drawing/2014/main" id="{89954FB1-28A2-40F9-A148-43D67467BBA3}"/>
                          </a:ext>
                        </a:extLst>
                      </p:cNvPr>
                      <p:cNvPicPr/>
                      <p:nvPr/>
                    </p:nvPicPr>
                    <p:blipFill>
                      <a:blip r:embed="rId4"/>
                      <a:stretch>
                        <a:fillRect/>
                      </a:stretch>
                    </p:blipFill>
                    <p:spPr>
                      <a:xfrm>
                        <a:off x="1589" y="1588"/>
                        <a:ext cx="1588" cy="1588"/>
                      </a:xfrm>
                      <a:prstGeom prst="rect">
                        <a:avLst/>
                      </a:prstGeom>
                    </p:spPr>
                  </p:pic>
                </p:oleObj>
              </mc:Fallback>
            </mc:AlternateContent>
          </a:graphicData>
        </a:graphic>
      </p:graphicFrame>
      <p:sp>
        <p:nvSpPr>
          <p:cNvPr id="2" name="Title 1"/>
          <p:cNvSpPr>
            <a:spLocks noGrp="1"/>
          </p:cNvSpPr>
          <p:nvPr>
            <p:ph type="title" hasCustomPrompt="1"/>
          </p:nvPr>
        </p:nvSpPr>
        <p:spPr>
          <a:xfrm>
            <a:off x="684351" y="304800"/>
            <a:ext cx="10861369" cy="682268"/>
          </a:xfrm>
        </p:spPr>
        <p:txBody>
          <a:bodyPr vert="horz" anchor="ctr"/>
          <a:lstStyle/>
          <a:p>
            <a:r>
              <a:rPr lang="en-US"/>
              <a:t>Click to edit title</a:t>
            </a:r>
            <a:endParaRPr/>
          </a:p>
        </p:txBody>
      </p:sp>
      <p:sp>
        <p:nvSpPr>
          <p:cNvPr id="5" name="Footer Placeholder 4"/>
          <p:cNvSpPr>
            <a:spLocks noGrp="1"/>
          </p:cNvSpPr>
          <p:nvPr>
            <p:ph type="ftr" sz="quarter" idx="11"/>
          </p:nvPr>
        </p:nvSpPr>
        <p:spPr>
          <a:xfrm>
            <a:off x="1013163" y="6266008"/>
            <a:ext cx="3658553" cy="219456"/>
          </a:xfrm>
          <a:prstGeom prst="rect">
            <a:avLst/>
          </a:prstGeom>
        </p:spPr>
        <p:txBody>
          <a:bodyPr/>
          <a:lstStyle/>
          <a:p>
            <a:endParaRPr/>
          </a:p>
        </p:txBody>
      </p:sp>
      <p:sp>
        <p:nvSpPr>
          <p:cNvPr id="6" name="Slide Number Placeholder 5"/>
          <p:cNvSpPr>
            <a:spLocks noGrp="1"/>
          </p:cNvSpPr>
          <p:nvPr>
            <p:ph type="sldNum" sz="quarter" idx="12"/>
          </p:nvPr>
        </p:nvSpPr>
        <p:spPr>
          <a:xfrm>
            <a:off x="684391" y="6266008"/>
            <a:ext cx="175064" cy="219456"/>
          </a:xfrm>
          <a:prstGeom prst="rect">
            <a:avLst/>
          </a:prstGeom>
        </p:spPr>
        <p:txBody>
          <a:bodyPr/>
          <a:lstStyle/>
          <a:p>
            <a:fld id="{00DE720E-C72B-42F0-AD69-52D60E3C605E}" type="slidenum">
              <a:rPr/>
              <a:t>‹#›</a:t>
            </a:fld>
            <a:endParaRPr/>
          </a:p>
        </p:txBody>
      </p:sp>
      <p:sp>
        <p:nvSpPr>
          <p:cNvPr id="9" name="Text Placeholder 8">
            <a:extLst>
              <a:ext uri="{FF2B5EF4-FFF2-40B4-BE49-F238E27FC236}">
                <a16:creationId xmlns:a16="http://schemas.microsoft.com/office/drawing/2014/main" id="{1918724C-52DC-44FC-B327-E598D89136E0}"/>
              </a:ext>
            </a:extLst>
          </p:cNvPr>
          <p:cNvSpPr>
            <a:spLocks noGrp="1"/>
          </p:cNvSpPr>
          <p:nvPr>
            <p:ph type="body" sz="quarter" idx="14" hasCustomPrompt="1"/>
          </p:nvPr>
        </p:nvSpPr>
        <p:spPr>
          <a:xfrm>
            <a:off x="684391" y="1628965"/>
            <a:ext cx="10861328" cy="4391852"/>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text</a:t>
            </a:r>
          </a:p>
          <a:p>
            <a:pPr lvl="1"/>
            <a:r>
              <a:rPr lang="en-US"/>
              <a:t>Second level</a:t>
            </a:r>
          </a:p>
          <a:p>
            <a:pPr lvl="2"/>
            <a:r>
              <a:rPr lang="en-US"/>
              <a:t>Third level</a:t>
            </a:r>
          </a:p>
        </p:txBody>
      </p:sp>
    </p:spTree>
    <p:extLst>
      <p:ext uri="{BB962C8B-B14F-4D97-AF65-F5344CB8AC3E}">
        <p14:creationId xmlns:p14="http://schemas.microsoft.com/office/powerpoint/2010/main" val="390814769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328DF20F-7BE5-4A97-B2C3-36494CCD5032}"/>
              </a:ext>
            </a:extLst>
          </p:cNvPr>
          <p:cNvGraphicFramePr>
            <a:graphicFrameLocks noChangeAspect="1"/>
          </p:cNvGraphicFramePr>
          <p:nvPr userDrawn="1">
            <p:custDataLst>
              <p:tags r:id="rId1"/>
            </p:custDataLst>
            <p:extLst>
              <p:ext uri="{D42A27DB-BD31-4B8C-83A1-F6EECF244321}">
                <p14:modId xmlns:p14="http://schemas.microsoft.com/office/powerpoint/2010/main" val="4069785820"/>
              </p:ext>
            </p:extLst>
          </p:nvPr>
        </p:nvGraphicFramePr>
        <p:xfrm>
          <a:off x="1589"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4" name="Object 3" hidden="1">
                        <a:extLst>
                          <a:ext uri="{FF2B5EF4-FFF2-40B4-BE49-F238E27FC236}">
                            <a16:creationId xmlns:a16="http://schemas.microsoft.com/office/drawing/2014/main" id="{328DF20F-7BE5-4A97-B2C3-36494CCD5032}"/>
                          </a:ext>
                        </a:extLst>
                      </p:cNvPr>
                      <p:cNvPicPr/>
                      <p:nvPr/>
                    </p:nvPicPr>
                    <p:blipFill>
                      <a:blip r:embed="rId4"/>
                      <a:stretch>
                        <a:fillRect/>
                      </a:stretch>
                    </p:blipFill>
                    <p:spPr>
                      <a:xfrm>
                        <a:off x="1589" y="1588"/>
                        <a:ext cx="1588" cy="1588"/>
                      </a:xfrm>
                      <a:prstGeom prst="rect">
                        <a:avLst/>
                      </a:prstGeom>
                    </p:spPr>
                  </p:pic>
                </p:oleObj>
              </mc:Fallback>
            </mc:AlternateContent>
          </a:graphicData>
        </a:graphic>
      </p:graphicFrame>
      <p:sp>
        <p:nvSpPr>
          <p:cNvPr id="2" name="Title 1"/>
          <p:cNvSpPr>
            <a:spLocks noGrp="1"/>
          </p:cNvSpPr>
          <p:nvPr>
            <p:ph type="title" hasCustomPrompt="1"/>
          </p:nvPr>
        </p:nvSpPr>
        <p:spPr>
          <a:xfrm>
            <a:off x="684351" y="304800"/>
            <a:ext cx="10861369" cy="695886"/>
          </a:xfrm>
        </p:spPr>
        <p:txBody>
          <a:bodyPr vert="horz"/>
          <a:lstStyle>
            <a:lvl1pPr>
              <a:defRPr>
                <a:latin typeface="+mn-lt"/>
              </a:defRPr>
            </a:lvl1pPr>
          </a:lstStyle>
          <a:p>
            <a:r>
              <a:rPr lang="en-US"/>
              <a:t>Click to edit title</a:t>
            </a:r>
            <a:endParaRPr/>
          </a:p>
        </p:txBody>
      </p:sp>
      <p:sp>
        <p:nvSpPr>
          <p:cNvPr id="5" name="Footer Placeholder 4"/>
          <p:cNvSpPr>
            <a:spLocks noGrp="1"/>
          </p:cNvSpPr>
          <p:nvPr>
            <p:ph type="ftr" sz="quarter" idx="11"/>
          </p:nvPr>
        </p:nvSpPr>
        <p:spPr>
          <a:xfrm>
            <a:off x="1013163" y="6266008"/>
            <a:ext cx="3658553" cy="219456"/>
          </a:xfrm>
          <a:prstGeom prst="rect">
            <a:avLst/>
          </a:prstGeom>
        </p:spPr>
        <p:txBody>
          <a:bodyPr/>
          <a:lstStyle/>
          <a:p>
            <a:endParaRPr/>
          </a:p>
        </p:txBody>
      </p:sp>
      <p:sp>
        <p:nvSpPr>
          <p:cNvPr id="6" name="Slide Number Placeholder 5"/>
          <p:cNvSpPr>
            <a:spLocks noGrp="1"/>
          </p:cNvSpPr>
          <p:nvPr>
            <p:ph type="sldNum" sz="quarter" idx="12"/>
          </p:nvPr>
        </p:nvSpPr>
        <p:spPr>
          <a:xfrm>
            <a:off x="684391" y="6266008"/>
            <a:ext cx="175064" cy="219456"/>
          </a:xfrm>
          <a:prstGeom prst="rect">
            <a:avLst/>
          </a:prstGeom>
        </p:spPr>
        <p:txBody>
          <a:bodyPr/>
          <a:lstStyle/>
          <a:p>
            <a:fld id="{00DE720E-C72B-42F0-AD69-52D60E3C605E}" type="slidenum">
              <a:rPr/>
              <a:t>‹#›</a:t>
            </a:fld>
            <a:endParaRPr/>
          </a:p>
        </p:txBody>
      </p:sp>
      <p:sp>
        <p:nvSpPr>
          <p:cNvPr id="7" name="Text Placeholder 7">
            <a:extLst>
              <a:ext uri="{FF2B5EF4-FFF2-40B4-BE49-F238E27FC236}">
                <a16:creationId xmlns:a16="http://schemas.microsoft.com/office/drawing/2014/main" id="{AEAC943F-2B60-450A-8CCD-3A550143EE0B}"/>
              </a:ext>
            </a:extLst>
          </p:cNvPr>
          <p:cNvSpPr>
            <a:spLocks noGrp="1"/>
          </p:cNvSpPr>
          <p:nvPr>
            <p:ph type="body" sz="quarter" idx="13" hasCustomPrompt="1"/>
          </p:nvPr>
        </p:nvSpPr>
        <p:spPr>
          <a:xfrm>
            <a:off x="684392" y="1000686"/>
            <a:ext cx="10861326" cy="313386"/>
          </a:xfrm>
        </p:spPr>
        <p:txBody>
          <a:bodyPr>
            <a:noAutofit/>
          </a:bodyPr>
          <a:lstStyle>
            <a:lvl1pPr marL="0" indent="0" algn="l">
              <a:spcBef>
                <a:spcPts val="0"/>
              </a:spcBef>
              <a:buNone/>
              <a:defRPr sz="1800" b="0" spc="0" baseline="0">
                <a:solidFill>
                  <a:schemeClr val="bg2"/>
                </a:solidFill>
                <a:latin typeface="+mj-lt"/>
              </a:defRPr>
            </a:lvl1pPr>
            <a:lvl2pPr marL="0" indent="0">
              <a:spcBef>
                <a:spcPts val="0"/>
              </a:spcBef>
              <a:buNone/>
              <a:defRPr sz="1800"/>
            </a:lvl2pPr>
            <a:lvl3pPr marL="0" indent="0">
              <a:spcBef>
                <a:spcPts val="0"/>
              </a:spcBef>
              <a:buNone/>
              <a:defRPr sz="1800"/>
            </a:lvl3pPr>
            <a:lvl4pPr marL="0" indent="0">
              <a:spcBef>
                <a:spcPts val="0"/>
              </a:spcBef>
              <a:buNone/>
              <a:defRPr sz="1800"/>
            </a:lvl4pPr>
            <a:lvl5pPr marL="0" indent="0">
              <a:spcBef>
                <a:spcPts val="0"/>
              </a:spcBef>
              <a:buNone/>
              <a:defRPr sz="1800"/>
            </a:lvl5pPr>
            <a:lvl6pPr marL="0" indent="0">
              <a:spcBef>
                <a:spcPts val="0"/>
              </a:spcBef>
              <a:buNone/>
              <a:defRPr sz="1800"/>
            </a:lvl6pPr>
            <a:lvl7pPr marL="0" indent="0">
              <a:spcBef>
                <a:spcPts val="0"/>
              </a:spcBef>
              <a:buNone/>
              <a:defRPr sz="1800"/>
            </a:lvl7pPr>
            <a:lvl8pPr marL="0" indent="0">
              <a:spcBef>
                <a:spcPts val="0"/>
              </a:spcBef>
              <a:buNone/>
              <a:defRPr sz="1800"/>
            </a:lvl8pPr>
            <a:lvl9pPr marL="0" indent="0">
              <a:spcBef>
                <a:spcPts val="0"/>
              </a:spcBef>
              <a:buNone/>
              <a:defRPr sz="1800"/>
            </a:lvl9pPr>
          </a:lstStyle>
          <a:p>
            <a:pPr lvl="0"/>
            <a:r>
              <a:rPr lang="en-US"/>
              <a:t>Click to add subtitle</a:t>
            </a:r>
          </a:p>
        </p:txBody>
      </p:sp>
      <p:sp>
        <p:nvSpPr>
          <p:cNvPr id="14" name="Text Placeholder 8">
            <a:extLst>
              <a:ext uri="{FF2B5EF4-FFF2-40B4-BE49-F238E27FC236}">
                <a16:creationId xmlns:a16="http://schemas.microsoft.com/office/drawing/2014/main" id="{4A53B36B-FDAD-4FC6-A493-288F505130D5}"/>
              </a:ext>
            </a:extLst>
          </p:cNvPr>
          <p:cNvSpPr>
            <a:spLocks noGrp="1"/>
          </p:cNvSpPr>
          <p:nvPr>
            <p:ph type="body" sz="quarter" idx="14" hasCustomPrompt="1"/>
          </p:nvPr>
        </p:nvSpPr>
        <p:spPr>
          <a:xfrm>
            <a:off x="684391" y="1628965"/>
            <a:ext cx="10861328" cy="4391852"/>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text</a:t>
            </a:r>
          </a:p>
          <a:p>
            <a:pPr lvl="1"/>
            <a:r>
              <a:rPr lang="en-US"/>
              <a:t>Second level</a:t>
            </a:r>
          </a:p>
          <a:p>
            <a:pPr lvl="2"/>
            <a:r>
              <a:rPr lang="en-US"/>
              <a:t>Third level</a:t>
            </a:r>
          </a:p>
        </p:txBody>
      </p:sp>
    </p:spTree>
    <p:extLst>
      <p:ext uri="{BB962C8B-B14F-4D97-AF65-F5344CB8AC3E}">
        <p14:creationId xmlns:p14="http://schemas.microsoft.com/office/powerpoint/2010/main" val="396010342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ACBB417A-18B1-459A-8F69-53D48D93835E}"/>
              </a:ext>
            </a:extLst>
          </p:cNvPr>
          <p:cNvGraphicFramePr>
            <a:graphicFrameLocks noChangeAspect="1"/>
          </p:cNvGraphicFramePr>
          <p:nvPr userDrawn="1">
            <p:custDataLst>
              <p:tags r:id="rId1"/>
            </p:custDataLst>
            <p:extLst>
              <p:ext uri="{D42A27DB-BD31-4B8C-83A1-F6EECF244321}">
                <p14:modId xmlns:p14="http://schemas.microsoft.com/office/powerpoint/2010/main" val="2920648370"/>
              </p:ext>
            </p:extLst>
          </p:nvPr>
        </p:nvGraphicFramePr>
        <p:xfrm>
          <a:off x="1589"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3" name="Object 2" hidden="1">
                        <a:extLst>
                          <a:ext uri="{FF2B5EF4-FFF2-40B4-BE49-F238E27FC236}">
                            <a16:creationId xmlns:a16="http://schemas.microsoft.com/office/drawing/2014/main" id="{ACBB417A-18B1-459A-8F69-53D48D93835E}"/>
                          </a:ext>
                        </a:extLst>
                      </p:cNvPr>
                      <p:cNvPicPr/>
                      <p:nvPr/>
                    </p:nvPicPr>
                    <p:blipFill>
                      <a:blip r:embed="rId4"/>
                      <a:stretch>
                        <a:fillRect/>
                      </a:stretch>
                    </p:blipFill>
                    <p:spPr>
                      <a:xfrm>
                        <a:off x="1589" y="1588"/>
                        <a:ext cx="1588" cy="1588"/>
                      </a:xfrm>
                      <a:prstGeom prst="rect">
                        <a:avLst/>
                      </a:prstGeom>
                    </p:spPr>
                  </p:pic>
                </p:oleObj>
              </mc:Fallback>
            </mc:AlternateContent>
          </a:graphicData>
        </a:graphic>
      </p:graphicFrame>
      <p:sp>
        <p:nvSpPr>
          <p:cNvPr id="6" name="Footer Placeholder 5"/>
          <p:cNvSpPr>
            <a:spLocks noGrp="1"/>
          </p:cNvSpPr>
          <p:nvPr>
            <p:ph type="ftr" sz="quarter" idx="11"/>
          </p:nvPr>
        </p:nvSpPr>
        <p:spPr>
          <a:xfrm>
            <a:off x="1013163" y="6266008"/>
            <a:ext cx="3658553" cy="219456"/>
          </a:xfrm>
          <a:prstGeom prst="rect">
            <a:avLst/>
          </a:prstGeom>
        </p:spPr>
        <p:txBody>
          <a:bodyPr/>
          <a:lstStyle/>
          <a:p>
            <a:endParaRPr/>
          </a:p>
        </p:txBody>
      </p:sp>
      <p:sp>
        <p:nvSpPr>
          <p:cNvPr id="7" name="Slide Number Placeholder 6"/>
          <p:cNvSpPr>
            <a:spLocks noGrp="1"/>
          </p:cNvSpPr>
          <p:nvPr>
            <p:ph type="sldNum" sz="quarter" idx="12"/>
          </p:nvPr>
        </p:nvSpPr>
        <p:spPr>
          <a:xfrm>
            <a:off x="684391" y="6266008"/>
            <a:ext cx="175064" cy="219456"/>
          </a:xfrm>
          <a:prstGeom prst="rect">
            <a:avLst/>
          </a:prstGeom>
        </p:spPr>
        <p:txBody>
          <a:bodyPr/>
          <a:lstStyle/>
          <a:p>
            <a:fld id="{00DE720E-C72B-42F0-AD69-52D60E3C605E}" type="slidenum">
              <a:rPr/>
              <a:t>‹#›</a:t>
            </a:fld>
            <a:endParaRPr/>
          </a:p>
        </p:txBody>
      </p:sp>
      <p:sp>
        <p:nvSpPr>
          <p:cNvPr id="11" name="Text Placeholder 8">
            <a:extLst>
              <a:ext uri="{FF2B5EF4-FFF2-40B4-BE49-F238E27FC236}">
                <a16:creationId xmlns:a16="http://schemas.microsoft.com/office/drawing/2014/main" id="{DAB249EB-9AD0-4773-A52E-68FDE627AE5E}"/>
              </a:ext>
            </a:extLst>
          </p:cNvPr>
          <p:cNvSpPr>
            <a:spLocks noGrp="1"/>
          </p:cNvSpPr>
          <p:nvPr>
            <p:ph type="body" sz="quarter" idx="14" hasCustomPrompt="1"/>
          </p:nvPr>
        </p:nvSpPr>
        <p:spPr>
          <a:xfrm>
            <a:off x="684391" y="1628965"/>
            <a:ext cx="5208546" cy="4391852"/>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text</a:t>
            </a:r>
          </a:p>
          <a:p>
            <a:pPr lvl="1"/>
            <a:r>
              <a:rPr lang="en-US"/>
              <a:t>Second level</a:t>
            </a:r>
          </a:p>
          <a:p>
            <a:pPr lvl="2"/>
            <a:r>
              <a:rPr lang="en-US"/>
              <a:t>Third level</a:t>
            </a:r>
          </a:p>
        </p:txBody>
      </p:sp>
      <p:sp>
        <p:nvSpPr>
          <p:cNvPr id="12" name="Text Placeholder 8">
            <a:extLst>
              <a:ext uri="{FF2B5EF4-FFF2-40B4-BE49-F238E27FC236}">
                <a16:creationId xmlns:a16="http://schemas.microsoft.com/office/drawing/2014/main" id="{3E96CFE1-BB06-4CAC-8E29-634AE9377E9A}"/>
              </a:ext>
            </a:extLst>
          </p:cNvPr>
          <p:cNvSpPr>
            <a:spLocks noGrp="1"/>
          </p:cNvSpPr>
          <p:nvPr>
            <p:ph type="body" sz="quarter" idx="15" hasCustomPrompt="1"/>
          </p:nvPr>
        </p:nvSpPr>
        <p:spPr>
          <a:xfrm>
            <a:off x="6315149" y="1628965"/>
            <a:ext cx="5230571" cy="4391852"/>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text</a:t>
            </a:r>
          </a:p>
          <a:p>
            <a:pPr lvl="1"/>
            <a:r>
              <a:rPr lang="en-US"/>
              <a:t>Second level</a:t>
            </a:r>
          </a:p>
          <a:p>
            <a:pPr lvl="2"/>
            <a:r>
              <a:rPr lang="en-US"/>
              <a:t>Third level</a:t>
            </a:r>
          </a:p>
        </p:txBody>
      </p:sp>
      <p:sp>
        <p:nvSpPr>
          <p:cNvPr id="13" name="Title 1">
            <a:extLst>
              <a:ext uri="{FF2B5EF4-FFF2-40B4-BE49-F238E27FC236}">
                <a16:creationId xmlns:a16="http://schemas.microsoft.com/office/drawing/2014/main" id="{83E2FBB9-9C8B-42A6-A7ED-B63BA7C75A6E}"/>
              </a:ext>
            </a:extLst>
          </p:cNvPr>
          <p:cNvSpPr>
            <a:spLocks noGrp="1"/>
          </p:cNvSpPr>
          <p:nvPr>
            <p:ph type="title" hasCustomPrompt="1"/>
          </p:nvPr>
        </p:nvSpPr>
        <p:spPr>
          <a:xfrm>
            <a:off x="684391" y="304800"/>
            <a:ext cx="10861328" cy="695886"/>
          </a:xfrm>
        </p:spPr>
        <p:txBody>
          <a:bodyPr vert="horz" anchor="ctr"/>
          <a:lstStyle>
            <a:lvl1pPr>
              <a:defRPr>
                <a:solidFill>
                  <a:schemeClr val="tx1"/>
                </a:solidFill>
              </a:defRPr>
            </a:lvl1pPr>
          </a:lstStyle>
          <a:p>
            <a:r>
              <a:rPr lang="en-US"/>
              <a:t>Click to edit title</a:t>
            </a:r>
            <a:endParaRPr/>
          </a:p>
        </p:txBody>
      </p:sp>
    </p:spTree>
    <p:extLst>
      <p:ext uri="{BB962C8B-B14F-4D97-AF65-F5344CB8AC3E}">
        <p14:creationId xmlns:p14="http://schemas.microsoft.com/office/powerpoint/2010/main" val="371114776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wo Content and Subtitle">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7A20C1E7-74E3-46DF-8C13-57DD66970D01}"/>
              </a:ext>
            </a:extLst>
          </p:cNvPr>
          <p:cNvGraphicFramePr>
            <a:graphicFrameLocks noChangeAspect="1"/>
          </p:cNvGraphicFramePr>
          <p:nvPr userDrawn="1">
            <p:custDataLst>
              <p:tags r:id="rId1"/>
            </p:custDataLst>
            <p:extLst>
              <p:ext uri="{D42A27DB-BD31-4B8C-83A1-F6EECF244321}">
                <p14:modId xmlns:p14="http://schemas.microsoft.com/office/powerpoint/2010/main" val="209941099"/>
              </p:ext>
            </p:extLst>
          </p:nvPr>
        </p:nvGraphicFramePr>
        <p:xfrm>
          <a:off x="1589"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4" name="Object 3" hidden="1">
                        <a:extLst>
                          <a:ext uri="{FF2B5EF4-FFF2-40B4-BE49-F238E27FC236}">
                            <a16:creationId xmlns:a16="http://schemas.microsoft.com/office/drawing/2014/main" id="{7A20C1E7-74E3-46DF-8C13-57DD66970D01}"/>
                          </a:ext>
                        </a:extLst>
                      </p:cNvPr>
                      <p:cNvPicPr/>
                      <p:nvPr/>
                    </p:nvPicPr>
                    <p:blipFill>
                      <a:blip r:embed="rId4"/>
                      <a:stretch>
                        <a:fillRect/>
                      </a:stretch>
                    </p:blipFill>
                    <p:spPr>
                      <a:xfrm>
                        <a:off x="1589" y="1588"/>
                        <a:ext cx="1588" cy="1588"/>
                      </a:xfrm>
                      <a:prstGeom prst="rect">
                        <a:avLst/>
                      </a:prstGeom>
                    </p:spPr>
                  </p:pic>
                </p:oleObj>
              </mc:Fallback>
            </mc:AlternateContent>
          </a:graphicData>
        </a:graphic>
      </p:graphicFrame>
      <p:sp>
        <p:nvSpPr>
          <p:cNvPr id="11" name="Text Placeholder 8">
            <a:extLst>
              <a:ext uri="{FF2B5EF4-FFF2-40B4-BE49-F238E27FC236}">
                <a16:creationId xmlns:a16="http://schemas.microsoft.com/office/drawing/2014/main" id="{A587AC86-3E29-4B25-A1A8-E1EE0E1D2ECA}"/>
              </a:ext>
            </a:extLst>
          </p:cNvPr>
          <p:cNvSpPr>
            <a:spLocks noGrp="1"/>
          </p:cNvSpPr>
          <p:nvPr>
            <p:ph type="body" sz="quarter" idx="14" hasCustomPrompt="1"/>
          </p:nvPr>
        </p:nvSpPr>
        <p:spPr>
          <a:xfrm>
            <a:off x="684391" y="1627633"/>
            <a:ext cx="5208546" cy="411048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text</a:t>
            </a:r>
          </a:p>
          <a:p>
            <a:pPr lvl="1"/>
            <a:r>
              <a:rPr lang="en-US"/>
              <a:t>Second level</a:t>
            </a:r>
          </a:p>
          <a:p>
            <a:pPr lvl="2"/>
            <a:r>
              <a:rPr lang="en-US"/>
              <a:t>Third level</a:t>
            </a:r>
          </a:p>
        </p:txBody>
      </p:sp>
      <p:sp>
        <p:nvSpPr>
          <p:cNvPr id="12" name="Text Placeholder 8">
            <a:extLst>
              <a:ext uri="{FF2B5EF4-FFF2-40B4-BE49-F238E27FC236}">
                <a16:creationId xmlns:a16="http://schemas.microsoft.com/office/drawing/2014/main" id="{CFBA0275-F2A4-41B7-AE0B-2C796132727F}"/>
              </a:ext>
            </a:extLst>
          </p:cNvPr>
          <p:cNvSpPr>
            <a:spLocks noGrp="1"/>
          </p:cNvSpPr>
          <p:nvPr>
            <p:ph type="body" sz="quarter" idx="15" hasCustomPrompt="1"/>
          </p:nvPr>
        </p:nvSpPr>
        <p:spPr>
          <a:xfrm>
            <a:off x="6315149" y="1627633"/>
            <a:ext cx="5230571" cy="411048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text</a:t>
            </a:r>
          </a:p>
          <a:p>
            <a:pPr lvl="1"/>
            <a:r>
              <a:rPr lang="en-US"/>
              <a:t>Second level</a:t>
            </a:r>
          </a:p>
          <a:p>
            <a:pPr lvl="2"/>
            <a:r>
              <a:rPr lang="en-US"/>
              <a:t>Third level</a:t>
            </a:r>
          </a:p>
        </p:txBody>
      </p:sp>
      <p:sp>
        <p:nvSpPr>
          <p:cNvPr id="2" name="Title 1"/>
          <p:cNvSpPr>
            <a:spLocks noGrp="1"/>
          </p:cNvSpPr>
          <p:nvPr>
            <p:ph type="title" hasCustomPrompt="1"/>
          </p:nvPr>
        </p:nvSpPr>
        <p:spPr>
          <a:xfrm>
            <a:off x="684391" y="304800"/>
            <a:ext cx="10861328" cy="695886"/>
          </a:xfrm>
        </p:spPr>
        <p:txBody>
          <a:bodyPr vert="horz" anchor="ctr"/>
          <a:lstStyle>
            <a:lvl1pPr>
              <a:defRPr>
                <a:solidFill>
                  <a:schemeClr val="tx1"/>
                </a:solidFill>
              </a:defRPr>
            </a:lvl1pPr>
          </a:lstStyle>
          <a:p>
            <a:r>
              <a:rPr lang="en-US"/>
              <a:t>Click to edit title</a:t>
            </a:r>
            <a:endParaRPr/>
          </a:p>
        </p:txBody>
      </p:sp>
      <p:sp>
        <p:nvSpPr>
          <p:cNvPr id="8" name="Footer Placeholder 7"/>
          <p:cNvSpPr>
            <a:spLocks noGrp="1"/>
          </p:cNvSpPr>
          <p:nvPr>
            <p:ph type="ftr" sz="quarter" idx="11"/>
          </p:nvPr>
        </p:nvSpPr>
        <p:spPr>
          <a:xfrm>
            <a:off x="1013163" y="6266008"/>
            <a:ext cx="3658553" cy="219456"/>
          </a:xfrm>
          <a:prstGeom prst="rect">
            <a:avLst/>
          </a:prstGeom>
        </p:spPr>
        <p:txBody>
          <a:bodyPr/>
          <a:lstStyle/>
          <a:p>
            <a:endParaRPr/>
          </a:p>
        </p:txBody>
      </p:sp>
      <p:sp>
        <p:nvSpPr>
          <p:cNvPr id="9" name="Slide Number Placeholder 8"/>
          <p:cNvSpPr>
            <a:spLocks noGrp="1"/>
          </p:cNvSpPr>
          <p:nvPr>
            <p:ph type="sldNum" sz="quarter" idx="12"/>
          </p:nvPr>
        </p:nvSpPr>
        <p:spPr>
          <a:xfrm>
            <a:off x="684391" y="6266008"/>
            <a:ext cx="175064" cy="219456"/>
          </a:xfrm>
          <a:prstGeom prst="rect">
            <a:avLst/>
          </a:prstGeom>
        </p:spPr>
        <p:txBody>
          <a:bodyPr/>
          <a:lstStyle/>
          <a:p>
            <a:fld id="{00DE720E-C72B-42F0-AD69-52D60E3C605E}" type="slidenum">
              <a:rPr/>
              <a:t>‹#›</a:t>
            </a:fld>
            <a:endParaRPr/>
          </a:p>
        </p:txBody>
      </p:sp>
      <p:sp>
        <p:nvSpPr>
          <p:cNvPr id="14" name="Text Placeholder 7">
            <a:extLst>
              <a:ext uri="{FF2B5EF4-FFF2-40B4-BE49-F238E27FC236}">
                <a16:creationId xmlns:a16="http://schemas.microsoft.com/office/drawing/2014/main" id="{7FE61DA5-A330-4DF6-AA0B-0EB4CF5354DE}"/>
              </a:ext>
            </a:extLst>
          </p:cNvPr>
          <p:cNvSpPr>
            <a:spLocks noGrp="1"/>
          </p:cNvSpPr>
          <p:nvPr>
            <p:ph type="body" sz="quarter" idx="13" hasCustomPrompt="1"/>
          </p:nvPr>
        </p:nvSpPr>
        <p:spPr>
          <a:xfrm>
            <a:off x="684391" y="1000686"/>
            <a:ext cx="10861328" cy="274320"/>
          </a:xfrm>
        </p:spPr>
        <p:txBody>
          <a:bodyPr>
            <a:noAutofit/>
          </a:bodyPr>
          <a:lstStyle>
            <a:lvl1pPr marL="0" indent="0" algn="l">
              <a:spcBef>
                <a:spcPts val="0"/>
              </a:spcBef>
              <a:buNone/>
              <a:defRPr sz="1800" b="0" spc="0" baseline="0">
                <a:solidFill>
                  <a:schemeClr val="bg2"/>
                </a:solidFill>
                <a:latin typeface="+mj-lt"/>
              </a:defRPr>
            </a:lvl1pPr>
            <a:lvl2pPr marL="0" indent="0">
              <a:spcBef>
                <a:spcPts val="0"/>
              </a:spcBef>
              <a:buNone/>
              <a:defRPr sz="1800"/>
            </a:lvl2pPr>
            <a:lvl3pPr marL="0" indent="0">
              <a:spcBef>
                <a:spcPts val="0"/>
              </a:spcBef>
              <a:buNone/>
              <a:defRPr sz="1800"/>
            </a:lvl3pPr>
            <a:lvl4pPr marL="0" indent="0">
              <a:spcBef>
                <a:spcPts val="0"/>
              </a:spcBef>
              <a:buNone/>
              <a:defRPr sz="1800"/>
            </a:lvl4pPr>
            <a:lvl5pPr marL="0" indent="0">
              <a:spcBef>
                <a:spcPts val="0"/>
              </a:spcBef>
              <a:buNone/>
              <a:defRPr sz="1800"/>
            </a:lvl5pPr>
            <a:lvl6pPr marL="0" indent="0">
              <a:spcBef>
                <a:spcPts val="0"/>
              </a:spcBef>
              <a:buNone/>
              <a:defRPr sz="1800"/>
            </a:lvl6pPr>
            <a:lvl7pPr marL="0" indent="0">
              <a:spcBef>
                <a:spcPts val="0"/>
              </a:spcBef>
              <a:buNone/>
              <a:defRPr sz="1800"/>
            </a:lvl7pPr>
            <a:lvl8pPr marL="0" indent="0">
              <a:spcBef>
                <a:spcPts val="0"/>
              </a:spcBef>
              <a:buNone/>
              <a:defRPr sz="1800"/>
            </a:lvl8pPr>
            <a:lvl9pPr marL="0" indent="0">
              <a:spcBef>
                <a:spcPts val="0"/>
              </a:spcBef>
              <a:buNone/>
              <a:defRPr sz="1800"/>
            </a:lvl9pPr>
          </a:lstStyle>
          <a:p>
            <a:pPr lvl="0"/>
            <a:r>
              <a:rPr lang="en-US"/>
              <a:t>Click to add subtitle</a:t>
            </a:r>
          </a:p>
        </p:txBody>
      </p:sp>
    </p:spTree>
    <p:extLst>
      <p:ext uri="{BB962C8B-B14F-4D97-AF65-F5344CB8AC3E}">
        <p14:creationId xmlns:p14="http://schemas.microsoft.com/office/powerpoint/2010/main" val="14222617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Divider with Black Type">
    <p:bg>
      <p:bgPr>
        <a:solidFill>
          <a:schemeClr val="bg2"/>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31C9D3BF-4DCA-4AB1-92E6-5A5DE1C0DF4A}"/>
              </a:ext>
            </a:extLst>
          </p:cNvPr>
          <p:cNvSpPr>
            <a:spLocks noGrp="1"/>
          </p:cNvSpPr>
          <p:nvPr>
            <p:ph type="pic" sz="quarter" idx="17"/>
          </p:nvPr>
        </p:nvSpPr>
        <p:spPr>
          <a:xfrm>
            <a:off x="0" y="0"/>
            <a:ext cx="12192000" cy="6858000"/>
          </a:xfrm>
          <a:solidFill>
            <a:schemeClr val="bg1">
              <a:lumMod val="75000"/>
            </a:schemeClr>
          </a:solidFill>
        </p:spPr>
        <p:txBody>
          <a:bodyPr tIns="0" bIns="3108960" anchor="ctr" anchorCtr="0"/>
          <a:lstStyle>
            <a:lvl1pPr marL="0" indent="0" algn="ctr">
              <a:buNone/>
              <a:defRPr/>
            </a:lvl1pPr>
          </a:lstStyle>
          <a:p>
            <a:endParaRPr lang="en-US"/>
          </a:p>
        </p:txBody>
      </p:sp>
      <p:sp>
        <p:nvSpPr>
          <p:cNvPr id="18" name="Text Placeholder 17">
            <a:extLst>
              <a:ext uri="{FF2B5EF4-FFF2-40B4-BE49-F238E27FC236}">
                <a16:creationId xmlns:a16="http://schemas.microsoft.com/office/drawing/2014/main" id="{690F1D17-0478-7E46-B194-96F1D9A73358}"/>
              </a:ext>
            </a:extLst>
          </p:cNvPr>
          <p:cNvSpPr>
            <a:spLocks noGrp="1"/>
          </p:cNvSpPr>
          <p:nvPr>
            <p:ph type="body" sz="quarter" idx="16" hasCustomPrompt="1"/>
          </p:nvPr>
        </p:nvSpPr>
        <p:spPr bwMode="black">
          <a:xfrm>
            <a:off x="249582" y="3006309"/>
            <a:ext cx="11612880" cy="2607601"/>
          </a:xfrm>
          <a:ln>
            <a:noFill/>
          </a:ln>
        </p:spPr>
        <p:txBody>
          <a:bodyPr anchor="b" anchorCtr="0"/>
          <a:lstStyle>
            <a:lvl1pPr marL="0" indent="0">
              <a:lnSpc>
                <a:spcPct val="95000"/>
              </a:lnSpc>
              <a:buNone/>
              <a:defRPr sz="6000">
                <a:solidFill>
                  <a:schemeClr val="tx1"/>
                </a:solidFill>
                <a:latin typeface="+mj-lt"/>
              </a:defRPr>
            </a:lvl1pPr>
          </a:lstStyle>
          <a:p>
            <a:pPr lvl="0"/>
            <a:r>
              <a:rPr lang="en-US"/>
              <a:t>Section Divider with</a:t>
            </a:r>
            <a:br>
              <a:rPr lang="en-US"/>
            </a:br>
            <a:r>
              <a:rPr lang="en-US"/>
              <a:t>Carryover Copy</a:t>
            </a:r>
          </a:p>
        </p:txBody>
      </p:sp>
    </p:spTree>
    <p:extLst>
      <p:ext uri="{BB962C8B-B14F-4D97-AF65-F5344CB8AC3E}">
        <p14:creationId xmlns:p14="http://schemas.microsoft.com/office/powerpoint/2010/main" val="1763729569"/>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EC6B2CCE-B423-4493-91D4-2061BD6EB53E}"/>
              </a:ext>
            </a:extLst>
          </p:cNvPr>
          <p:cNvGraphicFramePr>
            <a:graphicFrameLocks noChangeAspect="1"/>
          </p:cNvGraphicFramePr>
          <p:nvPr userDrawn="1">
            <p:custDataLst>
              <p:tags r:id="rId1"/>
            </p:custDataLst>
            <p:extLst>
              <p:ext uri="{D42A27DB-BD31-4B8C-83A1-F6EECF244321}">
                <p14:modId xmlns:p14="http://schemas.microsoft.com/office/powerpoint/2010/main" val="2686997180"/>
              </p:ext>
            </p:extLst>
          </p:nvPr>
        </p:nvGraphicFramePr>
        <p:xfrm>
          <a:off x="1589"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3" name="Object 2" hidden="1">
                        <a:extLst>
                          <a:ext uri="{FF2B5EF4-FFF2-40B4-BE49-F238E27FC236}">
                            <a16:creationId xmlns:a16="http://schemas.microsoft.com/office/drawing/2014/main" id="{EC6B2CCE-B423-4493-91D4-2061BD6EB53E}"/>
                          </a:ext>
                        </a:extLst>
                      </p:cNvPr>
                      <p:cNvPicPr/>
                      <p:nvPr/>
                    </p:nvPicPr>
                    <p:blipFill>
                      <a:blip r:embed="rId4"/>
                      <a:stretch>
                        <a:fillRect/>
                      </a:stretch>
                    </p:blipFill>
                    <p:spPr>
                      <a:xfrm>
                        <a:off x="1589" y="1588"/>
                        <a:ext cx="1588" cy="1588"/>
                      </a:xfrm>
                      <a:prstGeom prst="rect">
                        <a:avLst/>
                      </a:prstGeom>
                    </p:spPr>
                  </p:pic>
                </p:oleObj>
              </mc:Fallback>
            </mc:AlternateContent>
          </a:graphicData>
        </a:graphic>
      </p:graphicFrame>
      <p:sp>
        <p:nvSpPr>
          <p:cNvPr id="6" name="Footer Placeholder 5"/>
          <p:cNvSpPr>
            <a:spLocks noGrp="1"/>
          </p:cNvSpPr>
          <p:nvPr>
            <p:ph type="ftr" sz="quarter" idx="11"/>
          </p:nvPr>
        </p:nvSpPr>
        <p:spPr>
          <a:xfrm>
            <a:off x="1013163" y="6266008"/>
            <a:ext cx="3658553" cy="219456"/>
          </a:xfrm>
          <a:prstGeom prst="rect">
            <a:avLst/>
          </a:prstGeom>
        </p:spPr>
        <p:txBody>
          <a:bodyPr/>
          <a:lstStyle/>
          <a:p>
            <a:endParaRPr/>
          </a:p>
        </p:txBody>
      </p:sp>
      <p:sp>
        <p:nvSpPr>
          <p:cNvPr id="7" name="Slide Number Placeholder 6"/>
          <p:cNvSpPr>
            <a:spLocks noGrp="1"/>
          </p:cNvSpPr>
          <p:nvPr>
            <p:ph type="sldNum" sz="quarter" idx="12"/>
          </p:nvPr>
        </p:nvSpPr>
        <p:spPr>
          <a:xfrm>
            <a:off x="684391" y="6266008"/>
            <a:ext cx="175064" cy="219456"/>
          </a:xfrm>
          <a:prstGeom prst="rect">
            <a:avLst/>
          </a:prstGeom>
        </p:spPr>
        <p:txBody>
          <a:bodyPr/>
          <a:lstStyle/>
          <a:p>
            <a:fld id="{00DE720E-C72B-42F0-AD69-52D60E3C605E}" type="slidenum">
              <a:rPr/>
              <a:t>‹#›</a:t>
            </a:fld>
            <a:endParaRPr/>
          </a:p>
        </p:txBody>
      </p:sp>
      <p:sp>
        <p:nvSpPr>
          <p:cNvPr id="9" name="Text Placeholder 8"/>
          <p:cNvSpPr>
            <a:spLocks noGrp="1"/>
          </p:cNvSpPr>
          <p:nvPr>
            <p:ph type="body" sz="quarter" idx="13" hasCustomPrompt="1"/>
          </p:nvPr>
        </p:nvSpPr>
        <p:spPr>
          <a:xfrm>
            <a:off x="684391" y="1628965"/>
            <a:ext cx="3338969" cy="4467034"/>
          </a:xfrm>
        </p:spPr>
        <p:txBody>
          <a:bodyPr>
            <a:normAutofit/>
          </a:bodyPr>
          <a:lstStyle>
            <a:lvl1pPr>
              <a:defRPr sz="1600"/>
            </a:lvl1pPr>
            <a:lvl2pPr>
              <a:defRPr sz="1400"/>
            </a:lvl2pPr>
            <a:lvl3pPr>
              <a:defRPr sz="1200"/>
            </a:lvl3pPr>
            <a:lvl4pPr>
              <a:defRPr sz="1200"/>
            </a:lvl4pPr>
            <a:lvl5pPr>
              <a:defRPr sz="1200"/>
            </a:lvl5pPr>
            <a:lvl6pPr>
              <a:defRPr sz="1200"/>
            </a:lvl6pPr>
            <a:lvl7pPr>
              <a:defRPr sz="1200"/>
            </a:lvl7pPr>
            <a:lvl8pPr>
              <a:defRPr sz="1200"/>
            </a:lvl8pPr>
            <a:lvl9pPr>
              <a:defRPr sz="1200"/>
            </a:lvl9pPr>
          </a:lstStyle>
          <a:p>
            <a:pPr lvl="0"/>
            <a:r>
              <a:rPr lang="en-US"/>
              <a:t>Click to edit text</a:t>
            </a:r>
          </a:p>
          <a:p>
            <a:pPr lvl="1"/>
            <a:r>
              <a:rPr lang="en-US"/>
              <a:t>Second level</a:t>
            </a:r>
          </a:p>
          <a:p>
            <a:pPr lvl="2"/>
            <a:r>
              <a:rPr lang="en-US"/>
              <a:t>Third level</a:t>
            </a:r>
          </a:p>
        </p:txBody>
      </p:sp>
      <p:sp>
        <p:nvSpPr>
          <p:cNvPr id="12" name="Text Placeholder 8">
            <a:extLst>
              <a:ext uri="{FF2B5EF4-FFF2-40B4-BE49-F238E27FC236}">
                <a16:creationId xmlns:a16="http://schemas.microsoft.com/office/drawing/2014/main" id="{77ACC892-8BA0-4FB5-827D-F9214E218268}"/>
              </a:ext>
            </a:extLst>
          </p:cNvPr>
          <p:cNvSpPr>
            <a:spLocks noGrp="1"/>
          </p:cNvSpPr>
          <p:nvPr>
            <p:ph type="body" sz="quarter" idx="14" hasCustomPrompt="1"/>
          </p:nvPr>
        </p:nvSpPr>
        <p:spPr>
          <a:xfrm>
            <a:off x="8206751" y="1628965"/>
            <a:ext cx="3338969" cy="4467034"/>
          </a:xfrm>
        </p:spPr>
        <p:txBody>
          <a:bodyPr>
            <a:normAutofit/>
          </a:bodyPr>
          <a:lstStyle>
            <a:lvl1pPr>
              <a:defRPr sz="1600"/>
            </a:lvl1pPr>
            <a:lvl2pPr>
              <a:defRPr sz="1400"/>
            </a:lvl2pPr>
            <a:lvl3pPr>
              <a:defRPr sz="1200"/>
            </a:lvl3pPr>
            <a:lvl4pPr>
              <a:defRPr sz="1200"/>
            </a:lvl4pPr>
            <a:lvl5pPr>
              <a:defRPr sz="1200"/>
            </a:lvl5pPr>
            <a:lvl6pPr>
              <a:defRPr sz="1200"/>
            </a:lvl6pPr>
            <a:lvl7pPr>
              <a:defRPr sz="1200"/>
            </a:lvl7pPr>
            <a:lvl8pPr>
              <a:defRPr sz="1200"/>
            </a:lvl8pPr>
            <a:lvl9pPr>
              <a:defRPr sz="1200"/>
            </a:lvl9pPr>
          </a:lstStyle>
          <a:p>
            <a:pPr lvl="0"/>
            <a:r>
              <a:rPr lang="en-US"/>
              <a:t>Click to edit text</a:t>
            </a:r>
          </a:p>
          <a:p>
            <a:pPr lvl="1"/>
            <a:r>
              <a:rPr lang="en-US"/>
              <a:t>Second level</a:t>
            </a:r>
          </a:p>
          <a:p>
            <a:pPr lvl="2"/>
            <a:r>
              <a:rPr lang="en-US"/>
              <a:t>Third level</a:t>
            </a:r>
          </a:p>
        </p:txBody>
      </p:sp>
      <p:sp>
        <p:nvSpPr>
          <p:cNvPr id="13" name="Text Placeholder 8">
            <a:extLst>
              <a:ext uri="{FF2B5EF4-FFF2-40B4-BE49-F238E27FC236}">
                <a16:creationId xmlns:a16="http://schemas.microsoft.com/office/drawing/2014/main" id="{F0FFEC4A-13B1-4559-9143-687AC5A95121}"/>
              </a:ext>
            </a:extLst>
          </p:cNvPr>
          <p:cNvSpPr>
            <a:spLocks noGrp="1"/>
          </p:cNvSpPr>
          <p:nvPr>
            <p:ph type="body" sz="quarter" idx="15" hasCustomPrompt="1"/>
          </p:nvPr>
        </p:nvSpPr>
        <p:spPr>
          <a:xfrm>
            <a:off x="4445572" y="1628965"/>
            <a:ext cx="3338969" cy="4467034"/>
          </a:xfrm>
        </p:spPr>
        <p:txBody>
          <a:bodyPr>
            <a:normAutofit/>
          </a:bodyPr>
          <a:lstStyle>
            <a:lvl1pPr>
              <a:defRPr sz="1600"/>
            </a:lvl1pPr>
            <a:lvl2pPr>
              <a:defRPr sz="1400"/>
            </a:lvl2pPr>
            <a:lvl3pPr>
              <a:defRPr sz="1200"/>
            </a:lvl3pPr>
            <a:lvl4pPr>
              <a:defRPr sz="1200"/>
            </a:lvl4pPr>
            <a:lvl5pPr>
              <a:defRPr sz="1200"/>
            </a:lvl5pPr>
            <a:lvl6pPr>
              <a:defRPr sz="1200"/>
            </a:lvl6pPr>
            <a:lvl7pPr>
              <a:defRPr sz="1200"/>
            </a:lvl7pPr>
            <a:lvl8pPr>
              <a:defRPr sz="1200"/>
            </a:lvl8pPr>
            <a:lvl9pPr>
              <a:defRPr sz="1200"/>
            </a:lvl9pPr>
          </a:lstStyle>
          <a:p>
            <a:pPr lvl="0"/>
            <a:r>
              <a:rPr lang="en-US"/>
              <a:t>Click to edit text</a:t>
            </a:r>
          </a:p>
          <a:p>
            <a:pPr lvl="1"/>
            <a:r>
              <a:rPr lang="en-US"/>
              <a:t>Second level</a:t>
            </a:r>
          </a:p>
          <a:p>
            <a:pPr lvl="2"/>
            <a:r>
              <a:rPr lang="en-US"/>
              <a:t>Third level</a:t>
            </a:r>
          </a:p>
        </p:txBody>
      </p:sp>
      <p:sp>
        <p:nvSpPr>
          <p:cNvPr id="16" name="Title 1">
            <a:extLst>
              <a:ext uri="{FF2B5EF4-FFF2-40B4-BE49-F238E27FC236}">
                <a16:creationId xmlns:a16="http://schemas.microsoft.com/office/drawing/2014/main" id="{BA711A1A-1DDA-454C-9A9D-F00791158BB9}"/>
              </a:ext>
            </a:extLst>
          </p:cNvPr>
          <p:cNvSpPr>
            <a:spLocks noGrp="1"/>
          </p:cNvSpPr>
          <p:nvPr>
            <p:ph type="title" hasCustomPrompt="1"/>
          </p:nvPr>
        </p:nvSpPr>
        <p:spPr>
          <a:xfrm>
            <a:off x="684391" y="304800"/>
            <a:ext cx="10861328" cy="695886"/>
          </a:xfrm>
        </p:spPr>
        <p:txBody>
          <a:bodyPr vert="horz" anchor="ctr"/>
          <a:lstStyle>
            <a:lvl1pPr>
              <a:defRPr>
                <a:solidFill>
                  <a:schemeClr val="tx1"/>
                </a:solidFill>
              </a:defRPr>
            </a:lvl1pPr>
          </a:lstStyle>
          <a:p>
            <a:r>
              <a:rPr lang="en-US"/>
              <a:t>Click to edit title</a:t>
            </a:r>
            <a:endParaRPr/>
          </a:p>
        </p:txBody>
      </p:sp>
    </p:spTree>
    <p:extLst>
      <p:ext uri="{BB962C8B-B14F-4D97-AF65-F5344CB8AC3E}">
        <p14:creationId xmlns:p14="http://schemas.microsoft.com/office/powerpoint/2010/main" val="2963853669"/>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hree Content and Subtitle">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F48957CA-BDF6-479D-8B98-9936E9A24ED5}"/>
              </a:ext>
            </a:extLst>
          </p:cNvPr>
          <p:cNvGraphicFramePr>
            <a:graphicFrameLocks noChangeAspect="1"/>
          </p:cNvGraphicFramePr>
          <p:nvPr userDrawn="1">
            <p:custDataLst>
              <p:tags r:id="rId1"/>
            </p:custDataLst>
            <p:extLst>
              <p:ext uri="{D42A27DB-BD31-4B8C-83A1-F6EECF244321}">
                <p14:modId xmlns:p14="http://schemas.microsoft.com/office/powerpoint/2010/main" val="2960412030"/>
              </p:ext>
            </p:extLst>
          </p:nvPr>
        </p:nvGraphicFramePr>
        <p:xfrm>
          <a:off x="1589"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3" name="Object 2" hidden="1">
                        <a:extLst>
                          <a:ext uri="{FF2B5EF4-FFF2-40B4-BE49-F238E27FC236}">
                            <a16:creationId xmlns:a16="http://schemas.microsoft.com/office/drawing/2014/main" id="{F48957CA-BDF6-479D-8B98-9936E9A24ED5}"/>
                          </a:ext>
                        </a:extLst>
                      </p:cNvPr>
                      <p:cNvPicPr/>
                      <p:nvPr/>
                    </p:nvPicPr>
                    <p:blipFill>
                      <a:blip r:embed="rId4"/>
                      <a:stretch>
                        <a:fillRect/>
                      </a:stretch>
                    </p:blipFill>
                    <p:spPr>
                      <a:xfrm>
                        <a:off x="1589" y="1588"/>
                        <a:ext cx="1588" cy="1588"/>
                      </a:xfrm>
                      <a:prstGeom prst="rect">
                        <a:avLst/>
                      </a:prstGeom>
                    </p:spPr>
                  </p:pic>
                </p:oleObj>
              </mc:Fallback>
            </mc:AlternateContent>
          </a:graphicData>
        </a:graphic>
      </p:graphicFrame>
      <p:sp>
        <p:nvSpPr>
          <p:cNvPr id="17" name="Text Placeholder 8">
            <a:extLst>
              <a:ext uri="{FF2B5EF4-FFF2-40B4-BE49-F238E27FC236}">
                <a16:creationId xmlns:a16="http://schemas.microsoft.com/office/drawing/2014/main" id="{A512D512-B21F-432C-BB82-0D1F2FF6F0CA}"/>
              </a:ext>
            </a:extLst>
          </p:cNvPr>
          <p:cNvSpPr>
            <a:spLocks noGrp="1"/>
          </p:cNvSpPr>
          <p:nvPr>
            <p:ph type="body" sz="quarter" idx="13" hasCustomPrompt="1"/>
          </p:nvPr>
        </p:nvSpPr>
        <p:spPr>
          <a:xfrm>
            <a:off x="684391" y="1627632"/>
            <a:ext cx="3338969" cy="4185664"/>
          </a:xfrm>
        </p:spPr>
        <p:txBody>
          <a:bodyPr>
            <a:normAutofit/>
          </a:bodyPr>
          <a:lstStyle>
            <a:lvl1pPr>
              <a:defRPr sz="1600"/>
            </a:lvl1pPr>
            <a:lvl2pPr>
              <a:defRPr sz="1400"/>
            </a:lvl2pPr>
            <a:lvl3pPr>
              <a:defRPr sz="1200"/>
            </a:lvl3pPr>
            <a:lvl4pPr>
              <a:defRPr sz="1200"/>
            </a:lvl4pPr>
            <a:lvl5pPr>
              <a:defRPr sz="1200"/>
            </a:lvl5pPr>
            <a:lvl6pPr>
              <a:defRPr sz="1200"/>
            </a:lvl6pPr>
            <a:lvl7pPr>
              <a:defRPr sz="1200"/>
            </a:lvl7pPr>
            <a:lvl8pPr>
              <a:defRPr sz="1200"/>
            </a:lvl8pPr>
            <a:lvl9pPr>
              <a:defRPr sz="1200"/>
            </a:lvl9pPr>
          </a:lstStyle>
          <a:p>
            <a:pPr lvl="0"/>
            <a:r>
              <a:rPr lang="en-US"/>
              <a:t>Click to edit text</a:t>
            </a:r>
          </a:p>
          <a:p>
            <a:pPr lvl="1"/>
            <a:r>
              <a:rPr lang="en-US"/>
              <a:t>Second level</a:t>
            </a:r>
          </a:p>
          <a:p>
            <a:pPr lvl="2"/>
            <a:r>
              <a:rPr lang="en-US"/>
              <a:t>Third level</a:t>
            </a:r>
          </a:p>
        </p:txBody>
      </p:sp>
      <p:sp>
        <p:nvSpPr>
          <p:cNvPr id="18" name="Text Placeholder 8">
            <a:extLst>
              <a:ext uri="{FF2B5EF4-FFF2-40B4-BE49-F238E27FC236}">
                <a16:creationId xmlns:a16="http://schemas.microsoft.com/office/drawing/2014/main" id="{6156972B-0B4E-414D-A359-994EEF63CD6C}"/>
              </a:ext>
            </a:extLst>
          </p:cNvPr>
          <p:cNvSpPr>
            <a:spLocks noGrp="1"/>
          </p:cNvSpPr>
          <p:nvPr>
            <p:ph type="body" sz="quarter" idx="14" hasCustomPrompt="1"/>
          </p:nvPr>
        </p:nvSpPr>
        <p:spPr>
          <a:xfrm>
            <a:off x="8206751" y="1627632"/>
            <a:ext cx="3338969" cy="4185664"/>
          </a:xfrm>
        </p:spPr>
        <p:txBody>
          <a:bodyPr>
            <a:normAutofit/>
          </a:bodyPr>
          <a:lstStyle>
            <a:lvl1pPr>
              <a:defRPr sz="1600"/>
            </a:lvl1pPr>
            <a:lvl2pPr>
              <a:defRPr sz="1400"/>
            </a:lvl2pPr>
            <a:lvl3pPr>
              <a:defRPr sz="1200"/>
            </a:lvl3pPr>
            <a:lvl4pPr>
              <a:defRPr sz="1200"/>
            </a:lvl4pPr>
            <a:lvl5pPr>
              <a:defRPr sz="1200"/>
            </a:lvl5pPr>
            <a:lvl6pPr>
              <a:defRPr sz="1200"/>
            </a:lvl6pPr>
            <a:lvl7pPr>
              <a:defRPr sz="1200"/>
            </a:lvl7pPr>
            <a:lvl8pPr>
              <a:defRPr sz="1200"/>
            </a:lvl8pPr>
            <a:lvl9pPr>
              <a:defRPr sz="1200"/>
            </a:lvl9pPr>
          </a:lstStyle>
          <a:p>
            <a:pPr lvl="0"/>
            <a:r>
              <a:rPr lang="en-US"/>
              <a:t>Click to edit text</a:t>
            </a:r>
          </a:p>
          <a:p>
            <a:pPr lvl="1"/>
            <a:r>
              <a:rPr lang="en-US"/>
              <a:t>Second level</a:t>
            </a:r>
          </a:p>
          <a:p>
            <a:pPr lvl="2"/>
            <a:r>
              <a:rPr lang="en-US"/>
              <a:t>Third level</a:t>
            </a:r>
          </a:p>
        </p:txBody>
      </p:sp>
      <p:sp>
        <p:nvSpPr>
          <p:cNvPr id="19" name="Text Placeholder 8">
            <a:extLst>
              <a:ext uri="{FF2B5EF4-FFF2-40B4-BE49-F238E27FC236}">
                <a16:creationId xmlns:a16="http://schemas.microsoft.com/office/drawing/2014/main" id="{7403FF00-EEF3-47E4-8A9C-0D59B4B6A3C2}"/>
              </a:ext>
            </a:extLst>
          </p:cNvPr>
          <p:cNvSpPr>
            <a:spLocks noGrp="1"/>
          </p:cNvSpPr>
          <p:nvPr>
            <p:ph type="body" sz="quarter" idx="15" hasCustomPrompt="1"/>
          </p:nvPr>
        </p:nvSpPr>
        <p:spPr>
          <a:xfrm>
            <a:off x="4445572" y="1627632"/>
            <a:ext cx="3338969" cy="4185664"/>
          </a:xfrm>
        </p:spPr>
        <p:txBody>
          <a:bodyPr>
            <a:normAutofit/>
          </a:bodyPr>
          <a:lstStyle>
            <a:lvl1pPr>
              <a:defRPr sz="1600"/>
            </a:lvl1pPr>
            <a:lvl2pPr>
              <a:defRPr sz="1400"/>
            </a:lvl2pPr>
            <a:lvl3pPr>
              <a:defRPr sz="1200"/>
            </a:lvl3pPr>
            <a:lvl4pPr>
              <a:defRPr sz="1200"/>
            </a:lvl4pPr>
            <a:lvl5pPr>
              <a:defRPr sz="1200"/>
            </a:lvl5pPr>
            <a:lvl6pPr>
              <a:defRPr sz="1200"/>
            </a:lvl6pPr>
            <a:lvl7pPr>
              <a:defRPr sz="1200"/>
            </a:lvl7pPr>
            <a:lvl8pPr>
              <a:defRPr sz="1200"/>
            </a:lvl8pPr>
            <a:lvl9pPr>
              <a:defRPr sz="1200"/>
            </a:lvl9pPr>
          </a:lstStyle>
          <a:p>
            <a:pPr lvl="0"/>
            <a:r>
              <a:rPr lang="en-US"/>
              <a:t>Click to edit text</a:t>
            </a:r>
          </a:p>
          <a:p>
            <a:pPr lvl="1"/>
            <a:r>
              <a:rPr lang="en-US"/>
              <a:t>Second level</a:t>
            </a:r>
          </a:p>
          <a:p>
            <a:pPr lvl="2"/>
            <a:r>
              <a:rPr lang="en-US"/>
              <a:t>Third level</a:t>
            </a:r>
          </a:p>
        </p:txBody>
      </p:sp>
      <p:sp>
        <p:nvSpPr>
          <p:cNvPr id="6" name="Footer Placeholder 5"/>
          <p:cNvSpPr>
            <a:spLocks noGrp="1"/>
          </p:cNvSpPr>
          <p:nvPr>
            <p:ph type="ftr" sz="quarter" idx="11"/>
          </p:nvPr>
        </p:nvSpPr>
        <p:spPr>
          <a:xfrm>
            <a:off x="1013163" y="6266008"/>
            <a:ext cx="3658553" cy="219456"/>
          </a:xfrm>
          <a:prstGeom prst="rect">
            <a:avLst/>
          </a:prstGeom>
        </p:spPr>
        <p:txBody>
          <a:bodyPr/>
          <a:lstStyle/>
          <a:p>
            <a:endParaRPr/>
          </a:p>
        </p:txBody>
      </p:sp>
      <p:sp>
        <p:nvSpPr>
          <p:cNvPr id="7" name="Slide Number Placeholder 6"/>
          <p:cNvSpPr>
            <a:spLocks noGrp="1"/>
          </p:cNvSpPr>
          <p:nvPr>
            <p:ph type="sldNum" sz="quarter" idx="12"/>
          </p:nvPr>
        </p:nvSpPr>
        <p:spPr>
          <a:xfrm>
            <a:off x="684391" y="6266008"/>
            <a:ext cx="175064" cy="219456"/>
          </a:xfrm>
          <a:prstGeom prst="rect">
            <a:avLst/>
          </a:prstGeom>
        </p:spPr>
        <p:txBody>
          <a:bodyPr/>
          <a:lstStyle/>
          <a:p>
            <a:fld id="{00DE720E-C72B-42F0-AD69-52D60E3C605E}" type="slidenum">
              <a:rPr/>
              <a:t>‹#›</a:t>
            </a:fld>
            <a:endParaRPr/>
          </a:p>
        </p:txBody>
      </p:sp>
      <p:sp>
        <p:nvSpPr>
          <p:cNvPr id="21" name="Title 1">
            <a:extLst>
              <a:ext uri="{FF2B5EF4-FFF2-40B4-BE49-F238E27FC236}">
                <a16:creationId xmlns:a16="http://schemas.microsoft.com/office/drawing/2014/main" id="{C477214A-DFFE-41CB-A9C1-C9CE88BC6666}"/>
              </a:ext>
            </a:extLst>
          </p:cNvPr>
          <p:cNvSpPr>
            <a:spLocks noGrp="1"/>
          </p:cNvSpPr>
          <p:nvPr>
            <p:ph type="title" hasCustomPrompt="1"/>
          </p:nvPr>
        </p:nvSpPr>
        <p:spPr>
          <a:xfrm>
            <a:off x="684391" y="304800"/>
            <a:ext cx="10861328" cy="695886"/>
          </a:xfrm>
        </p:spPr>
        <p:txBody>
          <a:bodyPr vert="horz" anchor="ctr"/>
          <a:lstStyle>
            <a:lvl1pPr>
              <a:defRPr>
                <a:solidFill>
                  <a:schemeClr val="tx1"/>
                </a:solidFill>
              </a:defRPr>
            </a:lvl1pPr>
          </a:lstStyle>
          <a:p>
            <a:r>
              <a:rPr lang="en-US"/>
              <a:t>Click to edit title</a:t>
            </a:r>
            <a:endParaRPr/>
          </a:p>
        </p:txBody>
      </p:sp>
      <p:sp>
        <p:nvSpPr>
          <p:cNvPr id="22" name="Text Placeholder 7">
            <a:extLst>
              <a:ext uri="{FF2B5EF4-FFF2-40B4-BE49-F238E27FC236}">
                <a16:creationId xmlns:a16="http://schemas.microsoft.com/office/drawing/2014/main" id="{E2DDB325-FC3F-44E4-BCC2-A17B711F81CE}"/>
              </a:ext>
            </a:extLst>
          </p:cNvPr>
          <p:cNvSpPr>
            <a:spLocks noGrp="1"/>
          </p:cNvSpPr>
          <p:nvPr>
            <p:ph type="body" sz="quarter" idx="16" hasCustomPrompt="1"/>
          </p:nvPr>
        </p:nvSpPr>
        <p:spPr>
          <a:xfrm>
            <a:off x="684391" y="1000686"/>
            <a:ext cx="10861328" cy="274320"/>
          </a:xfrm>
        </p:spPr>
        <p:txBody>
          <a:bodyPr>
            <a:noAutofit/>
          </a:bodyPr>
          <a:lstStyle>
            <a:lvl1pPr marL="0" indent="0" algn="l">
              <a:spcBef>
                <a:spcPts val="0"/>
              </a:spcBef>
              <a:buNone/>
              <a:defRPr sz="1800" b="0" spc="0" baseline="0">
                <a:solidFill>
                  <a:schemeClr val="bg2"/>
                </a:solidFill>
                <a:latin typeface="+mj-lt"/>
              </a:defRPr>
            </a:lvl1pPr>
            <a:lvl2pPr marL="0" indent="0">
              <a:spcBef>
                <a:spcPts val="0"/>
              </a:spcBef>
              <a:buNone/>
              <a:defRPr sz="1800"/>
            </a:lvl2pPr>
            <a:lvl3pPr marL="0" indent="0">
              <a:spcBef>
                <a:spcPts val="0"/>
              </a:spcBef>
              <a:buNone/>
              <a:defRPr sz="1800"/>
            </a:lvl3pPr>
            <a:lvl4pPr marL="0" indent="0">
              <a:spcBef>
                <a:spcPts val="0"/>
              </a:spcBef>
              <a:buNone/>
              <a:defRPr sz="1800"/>
            </a:lvl4pPr>
            <a:lvl5pPr marL="0" indent="0">
              <a:spcBef>
                <a:spcPts val="0"/>
              </a:spcBef>
              <a:buNone/>
              <a:defRPr sz="1800"/>
            </a:lvl5pPr>
            <a:lvl6pPr marL="0" indent="0">
              <a:spcBef>
                <a:spcPts val="0"/>
              </a:spcBef>
              <a:buNone/>
              <a:defRPr sz="1800"/>
            </a:lvl6pPr>
            <a:lvl7pPr marL="0" indent="0">
              <a:spcBef>
                <a:spcPts val="0"/>
              </a:spcBef>
              <a:buNone/>
              <a:defRPr sz="1800"/>
            </a:lvl7pPr>
            <a:lvl8pPr marL="0" indent="0">
              <a:spcBef>
                <a:spcPts val="0"/>
              </a:spcBef>
              <a:buNone/>
              <a:defRPr sz="1800"/>
            </a:lvl8pPr>
            <a:lvl9pPr marL="0" indent="0">
              <a:spcBef>
                <a:spcPts val="0"/>
              </a:spcBef>
              <a:buNone/>
              <a:defRPr sz="1800"/>
            </a:lvl9pPr>
          </a:lstStyle>
          <a:p>
            <a:pPr lvl="0"/>
            <a:r>
              <a:rPr lang="en-US"/>
              <a:t>Click to add subtitle</a:t>
            </a:r>
          </a:p>
        </p:txBody>
      </p:sp>
    </p:spTree>
    <p:extLst>
      <p:ext uri="{BB962C8B-B14F-4D97-AF65-F5344CB8AC3E}">
        <p14:creationId xmlns:p14="http://schemas.microsoft.com/office/powerpoint/2010/main" val="995608661"/>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 Picture with Content">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C86A0BCF-C4AC-4379-BD28-2847D11BDAB5}"/>
              </a:ext>
            </a:extLst>
          </p:cNvPr>
          <p:cNvGraphicFramePr>
            <a:graphicFrameLocks noChangeAspect="1"/>
          </p:cNvGraphicFramePr>
          <p:nvPr userDrawn="1">
            <p:custDataLst>
              <p:tags r:id="rId1"/>
            </p:custDataLst>
            <p:extLst>
              <p:ext uri="{D42A27DB-BD31-4B8C-83A1-F6EECF244321}">
                <p14:modId xmlns:p14="http://schemas.microsoft.com/office/powerpoint/2010/main" val="3896316759"/>
              </p:ext>
            </p:extLst>
          </p:nvPr>
        </p:nvGraphicFramePr>
        <p:xfrm>
          <a:off x="1589"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5" name="Object 4" hidden="1">
                        <a:extLst>
                          <a:ext uri="{FF2B5EF4-FFF2-40B4-BE49-F238E27FC236}">
                            <a16:creationId xmlns:a16="http://schemas.microsoft.com/office/drawing/2014/main" id="{C86A0BCF-C4AC-4379-BD28-2847D11BDAB5}"/>
                          </a:ext>
                        </a:extLst>
                      </p:cNvPr>
                      <p:cNvPicPr/>
                      <p:nvPr/>
                    </p:nvPicPr>
                    <p:blipFill>
                      <a:blip r:embed="rId4"/>
                      <a:stretch>
                        <a:fillRect/>
                      </a:stretch>
                    </p:blipFill>
                    <p:spPr>
                      <a:xfrm>
                        <a:off x="1589" y="1588"/>
                        <a:ext cx="1588" cy="1588"/>
                      </a:xfrm>
                      <a:prstGeom prst="rect">
                        <a:avLst/>
                      </a:prstGeom>
                    </p:spPr>
                  </p:pic>
                </p:oleObj>
              </mc:Fallback>
            </mc:AlternateContent>
          </a:graphicData>
        </a:graphic>
      </p:graphicFrame>
      <p:sp>
        <p:nvSpPr>
          <p:cNvPr id="3" name="Picture Placeholder 2"/>
          <p:cNvSpPr>
            <a:spLocks noGrp="1"/>
          </p:cNvSpPr>
          <p:nvPr>
            <p:ph type="pic" idx="1"/>
          </p:nvPr>
        </p:nvSpPr>
        <p:spPr>
          <a:xfrm>
            <a:off x="341403" y="304800"/>
            <a:ext cx="5754597" cy="6248401"/>
          </a:xfrm>
          <a:solidFill>
            <a:schemeClr val="bg1">
              <a:lumMod val="85000"/>
            </a:schemeClr>
          </a:solidFill>
        </p:spPr>
        <p:txBody>
          <a:bodyPr tIns="457200">
            <a:noAutofit/>
          </a:bodyPr>
          <a:lstStyle>
            <a:lvl1pPr marL="0" indent="0" algn="ctr">
              <a:buNone/>
              <a:defRPr sz="1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2" name="Title 1"/>
          <p:cNvSpPr>
            <a:spLocks noGrp="1"/>
          </p:cNvSpPr>
          <p:nvPr>
            <p:ph type="title" hasCustomPrompt="1"/>
          </p:nvPr>
        </p:nvSpPr>
        <p:spPr>
          <a:xfrm>
            <a:off x="6483236" y="3927977"/>
            <a:ext cx="4800560" cy="762000"/>
          </a:xfrm>
        </p:spPr>
        <p:txBody>
          <a:bodyPr vert="horz" anchor="b"/>
          <a:lstStyle>
            <a:lvl1pPr algn="l">
              <a:defRPr sz="4000" b="0">
                <a:solidFill>
                  <a:schemeClr val="tx1"/>
                </a:solidFill>
              </a:defRPr>
            </a:lvl1pPr>
          </a:lstStyle>
          <a:p>
            <a:r>
              <a:rPr lang="en-US"/>
              <a:t>Click to edit title</a:t>
            </a:r>
            <a:endParaRPr/>
          </a:p>
        </p:txBody>
      </p:sp>
      <p:sp>
        <p:nvSpPr>
          <p:cNvPr id="6" name="Footer Placeholder 5"/>
          <p:cNvSpPr>
            <a:spLocks noGrp="1"/>
          </p:cNvSpPr>
          <p:nvPr>
            <p:ph type="ftr" sz="quarter" idx="11"/>
          </p:nvPr>
        </p:nvSpPr>
        <p:spPr>
          <a:xfrm>
            <a:off x="1013163" y="6266008"/>
            <a:ext cx="3658553" cy="219456"/>
          </a:xfrm>
          <a:prstGeom prst="rect">
            <a:avLst/>
          </a:prstGeom>
        </p:spPr>
        <p:txBody>
          <a:bodyPr/>
          <a:lstStyle>
            <a:lvl1pPr>
              <a:defRPr>
                <a:solidFill>
                  <a:schemeClr val="bg1"/>
                </a:solidFill>
              </a:defRPr>
            </a:lvl1pPr>
          </a:lstStyle>
          <a:p>
            <a:endParaRPr lang="en-US"/>
          </a:p>
        </p:txBody>
      </p:sp>
      <p:sp>
        <p:nvSpPr>
          <p:cNvPr id="7" name="Slide Number Placeholder 6"/>
          <p:cNvSpPr>
            <a:spLocks noGrp="1"/>
          </p:cNvSpPr>
          <p:nvPr>
            <p:ph type="sldNum" sz="quarter" idx="12"/>
          </p:nvPr>
        </p:nvSpPr>
        <p:spPr>
          <a:xfrm>
            <a:off x="684391" y="6266008"/>
            <a:ext cx="175064" cy="219456"/>
          </a:xfrm>
          <a:prstGeom prst="rect">
            <a:avLst/>
          </a:prstGeom>
        </p:spPr>
        <p:txBody>
          <a:bodyPr/>
          <a:lstStyle>
            <a:lvl1pPr>
              <a:defRPr>
                <a:solidFill>
                  <a:schemeClr val="bg1"/>
                </a:solidFill>
              </a:defRPr>
            </a:lvl1pPr>
          </a:lstStyle>
          <a:p>
            <a:fld id="{00DE720E-C72B-42F0-AD69-52D60E3C605E}" type="slidenum">
              <a:rPr lang="en-US" smtClean="0"/>
              <a:pPr/>
              <a:t>‹#›</a:t>
            </a:fld>
            <a:endParaRPr lang="en-US"/>
          </a:p>
        </p:txBody>
      </p:sp>
      <p:sp>
        <p:nvSpPr>
          <p:cNvPr id="8" name="Text Placeholder 8"/>
          <p:cNvSpPr>
            <a:spLocks noGrp="1"/>
          </p:cNvSpPr>
          <p:nvPr>
            <p:ph type="body" sz="quarter" idx="13" hasCustomPrompt="1"/>
          </p:nvPr>
        </p:nvSpPr>
        <p:spPr>
          <a:xfrm>
            <a:off x="6483236" y="4760341"/>
            <a:ext cx="4800560" cy="1107736"/>
          </a:xfrm>
        </p:spPr>
        <p:txBody>
          <a:bodyPr>
            <a:normAutofit/>
          </a:bodyPr>
          <a:lstStyle>
            <a:lvl1pPr marL="0" indent="0">
              <a:buClr>
                <a:schemeClr val="accent3"/>
              </a:buClr>
              <a:buNone/>
              <a:defRPr sz="1800"/>
            </a:lvl1pPr>
            <a:lvl2pPr>
              <a:defRPr sz="1600"/>
            </a:lvl2pPr>
            <a:lvl3pPr>
              <a:buClr>
                <a:schemeClr val="accent3"/>
              </a:buCl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text</a:t>
            </a:r>
          </a:p>
        </p:txBody>
      </p:sp>
    </p:spTree>
    <p:extLst>
      <p:ext uri="{BB962C8B-B14F-4D97-AF65-F5344CB8AC3E}">
        <p14:creationId xmlns:p14="http://schemas.microsoft.com/office/powerpoint/2010/main" val="2984061694"/>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2 Pictures with Content">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B6E62833-5323-4E96-9ECE-9B35FA9B8050}"/>
              </a:ext>
            </a:extLst>
          </p:cNvPr>
          <p:cNvGraphicFramePr>
            <a:graphicFrameLocks noChangeAspect="1"/>
          </p:cNvGraphicFramePr>
          <p:nvPr userDrawn="1">
            <p:custDataLst>
              <p:tags r:id="rId1"/>
            </p:custDataLst>
            <p:extLst>
              <p:ext uri="{D42A27DB-BD31-4B8C-83A1-F6EECF244321}">
                <p14:modId xmlns:p14="http://schemas.microsoft.com/office/powerpoint/2010/main" val="230644103"/>
              </p:ext>
            </p:extLst>
          </p:nvPr>
        </p:nvGraphicFramePr>
        <p:xfrm>
          <a:off x="1589"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5" name="Object 4" hidden="1">
                        <a:extLst>
                          <a:ext uri="{FF2B5EF4-FFF2-40B4-BE49-F238E27FC236}">
                            <a16:creationId xmlns:a16="http://schemas.microsoft.com/office/drawing/2014/main" id="{B6E62833-5323-4E96-9ECE-9B35FA9B8050}"/>
                          </a:ext>
                        </a:extLst>
                      </p:cNvPr>
                      <p:cNvPicPr/>
                      <p:nvPr/>
                    </p:nvPicPr>
                    <p:blipFill>
                      <a:blip r:embed="rId4"/>
                      <a:stretch>
                        <a:fillRect/>
                      </a:stretch>
                    </p:blipFill>
                    <p:spPr>
                      <a:xfrm>
                        <a:off x="1589" y="1588"/>
                        <a:ext cx="1588" cy="1588"/>
                      </a:xfrm>
                      <a:prstGeom prst="rect">
                        <a:avLst/>
                      </a:prstGeom>
                    </p:spPr>
                  </p:pic>
                </p:oleObj>
              </mc:Fallback>
            </mc:AlternateContent>
          </a:graphicData>
        </a:graphic>
      </p:graphicFrame>
      <p:sp>
        <p:nvSpPr>
          <p:cNvPr id="3" name="Picture Placeholder 2"/>
          <p:cNvSpPr>
            <a:spLocks noGrp="1"/>
          </p:cNvSpPr>
          <p:nvPr>
            <p:ph type="pic" idx="1"/>
          </p:nvPr>
        </p:nvSpPr>
        <p:spPr>
          <a:xfrm>
            <a:off x="341403" y="304800"/>
            <a:ext cx="3502645" cy="6248401"/>
          </a:xfrm>
          <a:solidFill>
            <a:schemeClr val="bg1">
              <a:lumMod val="85000"/>
            </a:schemeClr>
          </a:solidFill>
        </p:spPr>
        <p:txBody>
          <a:bodyPr tIns="457200">
            <a:noAutofit/>
          </a:bodyPr>
          <a:lstStyle>
            <a:lvl1pPr marL="0" indent="0" algn="ctr">
              <a:buNone/>
              <a:defRPr sz="1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2" name="Title 1"/>
          <p:cNvSpPr>
            <a:spLocks noGrp="1"/>
          </p:cNvSpPr>
          <p:nvPr>
            <p:ph type="title" hasCustomPrompt="1"/>
          </p:nvPr>
        </p:nvSpPr>
        <p:spPr>
          <a:xfrm>
            <a:off x="8031853" y="3927977"/>
            <a:ext cx="3808396" cy="762000"/>
          </a:xfrm>
        </p:spPr>
        <p:txBody>
          <a:bodyPr vert="horz" anchor="b"/>
          <a:lstStyle>
            <a:lvl1pPr algn="l">
              <a:defRPr sz="4000" b="0">
                <a:solidFill>
                  <a:schemeClr val="tx1"/>
                </a:solidFill>
              </a:defRPr>
            </a:lvl1pPr>
          </a:lstStyle>
          <a:p>
            <a:r>
              <a:rPr lang="en-US"/>
              <a:t>Click to edit title</a:t>
            </a:r>
            <a:endParaRPr/>
          </a:p>
        </p:txBody>
      </p:sp>
      <p:sp>
        <p:nvSpPr>
          <p:cNvPr id="8" name="Text Placeholder 8"/>
          <p:cNvSpPr>
            <a:spLocks noGrp="1"/>
          </p:cNvSpPr>
          <p:nvPr>
            <p:ph type="body" sz="quarter" idx="13" hasCustomPrompt="1"/>
          </p:nvPr>
        </p:nvSpPr>
        <p:spPr>
          <a:xfrm>
            <a:off x="8031853" y="4760341"/>
            <a:ext cx="3808396" cy="1107736"/>
          </a:xfrm>
        </p:spPr>
        <p:txBody>
          <a:bodyPr>
            <a:normAutofit/>
          </a:bodyPr>
          <a:lstStyle>
            <a:lvl1pPr marL="0" indent="0">
              <a:buClr>
                <a:schemeClr val="accent3"/>
              </a:buClr>
              <a:buNone/>
              <a:defRPr sz="1800"/>
            </a:lvl1pPr>
            <a:lvl2pPr>
              <a:defRPr sz="1600"/>
            </a:lvl2pPr>
            <a:lvl3pPr>
              <a:buClr>
                <a:schemeClr val="accent3"/>
              </a:buCl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text</a:t>
            </a:r>
          </a:p>
        </p:txBody>
      </p:sp>
      <p:sp>
        <p:nvSpPr>
          <p:cNvPr id="9" name="Picture Placeholder 2">
            <a:extLst>
              <a:ext uri="{FF2B5EF4-FFF2-40B4-BE49-F238E27FC236}">
                <a16:creationId xmlns:a16="http://schemas.microsoft.com/office/drawing/2014/main" id="{6930D794-8D9D-4E20-9DD0-9DB245571911}"/>
              </a:ext>
            </a:extLst>
          </p:cNvPr>
          <p:cNvSpPr>
            <a:spLocks noGrp="1"/>
          </p:cNvSpPr>
          <p:nvPr>
            <p:ph type="pic" idx="14"/>
          </p:nvPr>
        </p:nvSpPr>
        <p:spPr>
          <a:xfrm>
            <a:off x="4171837" y="304800"/>
            <a:ext cx="3502645" cy="6248401"/>
          </a:xfrm>
          <a:solidFill>
            <a:schemeClr val="bg1">
              <a:lumMod val="85000"/>
            </a:schemeClr>
          </a:solidFill>
        </p:spPr>
        <p:txBody>
          <a:bodyPr tIns="457200">
            <a:noAutofit/>
          </a:bodyPr>
          <a:lstStyle>
            <a:lvl1pPr marL="0" indent="0" algn="ctr">
              <a:buNone/>
              <a:defRPr sz="1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11" name="Footer Placeholder 5">
            <a:extLst>
              <a:ext uri="{FF2B5EF4-FFF2-40B4-BE49-F238E27FC236}">
                <a16:creationId xmlns:a16="http://schemas.microsoft.com/office/drawing/2014/main" id="{DB0B9A51-D84F-4A2B-B22E-03BE7A9A33CE}"/>
              </a:ext>
            </a:extLst>
          </p:cNvPr>
          <p:cNvSpPr>
            <a:spLocks noGrp="1"/>
          </p:cNvSpPr>
          <p:nvPr>
            <p:ph type="ftr" sz="quarter" idx="11"/>
          </p:nvPr>
        </p:nvSpPr>
        <p:spPr>
          <a:xfrm>
            <a:off x="1013163" y="6266008"/>
            <a:ext cx="2696203" cy="219456"/>
          </a:xfrm>
          <a:prstGeom prst="rect">
            <a:avLst/>
          </a:prstGeom>
        </p:spPr>
        <p:txBody>
          <a:bodyPr/>
          <a:lstStyle>
            <a:lvl1pPr>
              <a:defRPr>
                <a:solidFill>
                  <a:schemeClr val="bg1"/>
                </a:solidFill>
              </a:defRPr>
            </a:lvl1pPr>
          </a:lstStyle>
          <a:p>
            <a:endParaRPr lang="en-US"/>
          </a:p>
        </p:txBody>
      </p:sp>
      <p:sp>
        <p:nvSpPr>
          <p:cNvPr id="12" name="Slide Number Placeholder 6">
            <a:extLst>
              <a:ext uri="{FF2B5EF4-FFF2-40B4-BE49-F238E27FC236}">
                <a16:creationId xmlns:a16="http://schemas.microsoft.com/office/drawing/2014/main" id="{6257DF4A-3E9F-490B-B1E8-4C3CAC7D4883}"/>
              </a:ext>
            </a:extLst>
          </p:cNvPr>
          <p:cNvSpPr>
            <a:spLocks noGrp="1"/>
          </p:cNvSpPr>
          <p:nvPr>
            <p:ph type="sldNum" sz="quarter" idx="12"/>
          </p:nvPr>
        </p:nvSpPr>
        <p:spPr>
          <a:xfrm>
            <a:off x="684391" y="6266008"/>
            <a:ext cx="175064" cy="219456"/>
          </a:xfrm>
          <a:prstGeom prst="rect">
            <a:avLst/>
          </a:prstGeom>
        </p:spPr>
        <p:txBody>
          <a:bodyPr/>
          <a:lstStyle>
            <a:lvl1pPr>
              <a:defRPr>
                <a:solidFill>
                  <a:schemeClr val="bg1"/>
                </a:solidFill>
              </a:defRPr>
            </a:lvl1pPr>
          </a:lstStyle>
          <a:p>
            <a:fld id="{00DE720E-C72B-42F0-AD69-52D60E3C605E}" type="slidenum">
              <a:rPr lang="en-US" smtClean="0"/>
              <a:pPr/>
              <a:t>‹#›</a:t>
            </a:fld>
            <a:endParaRPr lang="en-US"/>
          </a:p>
        </p:txBody>
      </p:sp>
    </p:spTree>
    <p:extLst>
      <p:ext uri="{BB962C8B-B14F-4D97-AF65-F5344CB8AC3E}">
        <p14:creationId xmlns:p14="http://schemas.microsoft.com/office/powerpoint/2010/main" val="2843426778"/>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userDrawn="1">
  <p:cSld name="Thank You 1">
    <p:bg bwMode="ltGray">
      <p:bgRef idx="1001">
        <a:schemeClr val="bg1"/>
      </p:bgRef>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FBE340AB-8C21-4414-ABB9-9A682FE3087F}"/>
              </a:ext>
            </a:extLst>
          </p:cNvPr>
          <p:cNvGraphicFramePr>
            <a:graphicFrameLocks noChangeAspect="1"/>
          </p:cNvGraphicFramePr>
          <p:nvPr userDrawn="1">
            <p:custDataLst>
              <p:tags r:id="rId1"/>
            </p:custDataLst>
            <p:extLst>
              <p:ext uri="{D42A27DB-BD31-4B8C-83A1-F6EECF244321}">
                <p14:modId xmlns:p14="http://schemas.microsoft.com/office/powerpoint/2010/main" val="569330281"/>
              </p:ext>
            </p:extLst>
          </p:nvPr>
        </p:nvGraphicFramePr>
        <p:xfrm>
          <a:off x="1589"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3" name="Object 2" hidden="1">
                        <a:extLst>
                          <a:ext uri="{FF2B5EF4-FFF2-40B4-BE49-F238E27FC236}">
                            <a16:creationId xmlns:a16="http://schemas.microsoft.com/office/drawing/2014/main" id="{FBE340AB-8C21-4414-ABB9-9A682FE3087F}"/>
                          </a:ext>
                        </a:extLst>
                      </p:cNvPr>
                      <p:cNvPicPr/>
                      <p:nvPr/>
                    </p:nvPicPr>
                    <p:blipFill>
                      <a:blip r:embed="rId4"/>
                      <a:stretch>
                        <a:fillRect/>
                      </a:stretch>
                    </p:blipFill>
                    <p:spPr>
                      <a:xfrm>
                        <a:off x="1589" y="1588"/>
                        <a:ext cx="1588" cy="1588"/>
                      </a:xfrm>
                      <a:prstGeom prst="rect">
                        <a:avLst/>
                      </a:prstGeom>
                    </p:spPr>
                  </p:pic>
                </p:oleObj>
              </mc:Fallback>
            </mc:AlternateContent>
          </a:graphicData>
        </a:graphic>
      </p:graphicFrame>
      <p:pic>
        <p:nvPicPr>
          <p:cNvPr id="4" name="Picture 3">
            <a:extLst>
              <a:ext uri="{FF2B5EF4-FFF2-40B4-BE49-F238E27FC236}">
                <a16:creationId xmlns:a16="http://schemas.microsoft.com/office/drawing/2014/main" id="{C827132B-62B5-4FC5-B919-AE1D8918942D}"/>
              </a:ext>
            </a:extLst>
          </p:cNvPr>
          <p:cNvPicPr>
            <a:picLocks noChangeAspect="1"/>
          </p:cNvPicPr>
          <p:nvPr userDrawn="1"/>
        </p:nvPicPr>
        <p:blipFill rotWithShape="1">
          <a:blip r:embed="rId5" cstate="print">
            <a:extLst>
              <a:ext uri="{28A0092B-C50C-407E-A947-70E740481C1C}">
                <a14:useLocalDpi xmlns:a14="http://schemas.microsoft.com/office/drawing/2010/main"/>
              </a:ext>
            </a:extLst>
          </a:blip>
          <a:srcRect/>
          <a:stretch/>
        </p:blipFill>
        <p:spPr bwMode="gray">
          <a:xfrm>
            <a:off x="1" y="-1"/>
            <a:ext cx="12192000" cy="6858001"/>
          </a:xfrm>
          <a:prstGeom prst="rect">
            <a:avLst/>
          </a:prstGeom>
        </p:spPr>
      </p:pic>
      <p:sp>
        <p:nvSpPr>
          <p:cNvPr id="10" name="logo">
            <a:extLst>
              <a:ext uri="{FF2B5EF4-FFF2-40B4-BE49-F238E27FC236}">
                <a16:creationId xmlns:a16="http://schemas.microsoft.com/office/drawing/2014/main" id="{2144D79C-EC9B-7E48-B133-D2D2642C256A}"/>
              </a:ext>
            </a:extLst>
          </p:cNvPr>
          <p:cNvSpPr>
            <a:spLocks noChangeAspect="1" noEditPoints="1"/>
          </p:cNvSpPr>
          <p:nvPr userDrawn="1"/>
        </p:nvSpPr>
        <p:spPr bwMode="gray">
          <a:xfrm>
            <a:off x="708621" y="607610"/>
            <a:ext cx="812800" cy="812588"/>
          </a:xfrm>
          <a:custGeom>
            <a:avLst/>
            <a:gdLst>
              <a:gd name="T0" fmla="*/ 864 w 1728"/>
              <a:gd name="T1" fmla="*/ 1728 h 1728"/>
              <a:gd name="T2" fmla="*/ 838 w 1728"/>
              <a:gd name="T3" fmla="*/ 1728 h 1728"/>
              <a:gd name="T4" fmla="*/ 1015 w 1728"/>
              <a:gd name="T5" fmla="*/ 1243 h 1728"/>
              <a:gd name="T6" fmla="*/ 1258 w 1728"/>
              <a:gd name="T7" fmla="*/ 1243 h 1728"/>
              <a:gd name="T8" fmla="*/ 1362 w 1728"/>
              <a:gd name="T9" fmla="*/ 1170 h 1728"/>
              <a:gd name="T10" fmla="*/ 1554 w 1728"/>
              <a:gd name="T11" fmla="*/ 643 h 1728"/>
              <a:gd name="T12" fmla="*/ 1444 w 1728"/>
              <a:gd name="T13" fmla="*/ 487 h 1728"/>
              <a:gd name="T14" fmla="*/ 1107 w 1728"/>
              <a:gd name="T15" fmla="*/ 487 h 1728"/>
              <a:gd name="T16" fmla="*/ 824 w 1728"/>
              <a:gd name="T17" fmla="*/ 1264 h 1728"/>
              <a:gd name="T18" fmla="*/ 824 w 1728"/>
              <a:gd name="T19" fmla="*/ 1264 h 1728"/>
              <a:gd name="T20" fmla="*/ 664 w 1728"/>
              <a:gd name="T21" fmla="*/ 1705 h 1728"/>
              <a:gd name="T22" fmla="*/ 0 w 1728"/>
              <a:gd name="T23" fmla="*/ 864 h 1728"/>
              <a:gd name="T24" fmla="*/ 631 w 1728"/>
              <a:gd name="T25" fmla="*/ 32 h 1728"/>
              <a:gd name="T26" fmla="*/ 465 w 1728"/>
              <a:gd name="T27" fmla="*/ 487 h 1728"/>
              <a:gd name="T28" fmla="*/ 465 w 1728"/>
              <a:gd name="T29" fmla="*/ 487 h 1728"/>
              <a:gd name="T30" fmla="*/ 190 w 1728"/>
              <a:gd name="T31" fmla="*/ 1243 h 1728"/>
              <a:gd name="T32" fmla="*/ 373 w 1728"/>
              <a:gd name="T33" fmla="*/ 1243 h 1728"/>
              <a:gd name="T34" fmla="*/ 607 w 1728"/>
              <a:gd name="T35" fmla="*/ 600 h 1728"/>
              <a:gd name="T36" fmla="*/ 745 w 1728"/>
              <a:gd name="T37" fmla="*/ 600 h 1728"/>
              <a:gd name="T38" fmla="*/ 511 w 1728"/>
              <a:gd name="T39" fmla="*/ 1243 h 1728"/>
              <a:gd name="T40" fmla="*/ 694 w 1728"/>
              <a:gd name="T41" fmla="*/ 1243 h 1728"/>
              <a:gd name="T42" fmla="*/ 912 w 1728"/>
              <a:gd name="T43" fmla="*/ 643 h 1728"/>
              <a:gd name="T44" fmla="*/ 802 w 1728"/>
              <a:gd name="T45" fmla="*/ 487 h 1728"/>
              <a:gd name="T46" fmla="*/ 649 w 1728"/>
              <a:gd name="T47" fmla="*/ 487 h 1728"/>
              <a:gd name="T48" fmla="*/ 825 w 1728"/>
              <a:gd name="T49" fmla="*/ 1 h 1728"/>
              <a:gd name="T50" fmla="*/ 864 w 1728"/>
              <a:gd name="T51" fmla="*/ 0 h 1728"/>
              <a:gd name="T52" fmla="*/ 1728 w 1728"/>
              <a:gd name="T53" fmla="*/ 864 h 1728"/>
              <a:gd name="T54" fmla="*/ 864 w 1728"/>
              <a:gd name="T55" fmla="*/ 1728 h 1728"/>
              <a:gd name="T56" fmla="*/ 1387 w 1728"/>
              <a:gd name="T57" fmla="*/ 600 h 1728"/>
              <a:gd name="T58" fmla="*/ 1249 w 1728"/>
              <a:gd name="T59" fmla="*/ 600 h 1728"/>
              <a:gd name="T60" fmla="*/ 1057 w 1728"/>
              <a:gd name="T61" fmla="*/ 1129 h 1728"/>
              <a:gd name="T62" fmla="*/ 1194 w 1728"/>
              <a:gd name="T63" fmla="*/ 1129 h 1728"/>
              <a:gd name="T64" fmla="*/ 1387 w 1728"/>
              <a:gd name="T65" fmla="*/ 600 h 1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28" h="1728">
                <a:moveTo>
                  <a:pt x="864" y="1728"/>
                </a:moveTo>
                <a:cubicBezTo>
                  <a:pt x="856" y="1728"/>
                  <a:pt x="847" y="1728"/>
                  <a:pt x="838" y="1728"/>
                </a:cubicBezTo>
                <a:cubicBezTo>
                  <a:pt x="1015" y="1243"/>
                  <a:pt x="1015" y="1243"/>
                  <a:pt x="1015" y="1243"/>
                </a:cubicBezTo>
                <a:cubicBezTo>
                  <a:pt x="1258" y="1243"/>
                  <a:pt x="1258" y="1243"/>
                  <a:pt x="1258" y="1243"/>
                </a:cubicBezTo>
                <a:cubicBezTo>
                  <a:pt x="1301" y="1243"/>
                  <a:pt x="1347" y="1210"/>
                  <a:pt x="1362" y="1170"/>
                </a:cubicBezTo>
                <a:cubicBezTo>
                  <a:pt x="1554" y="643"/>
                  <a:pt x="1554" y="643"/>
                  <a:pt x="1554" y="643"/>
                </a:cubicBezTo>
                <a:cubicBezTo>
                  <a:pt x="1585" y="557"/>
                  <a:pt x="1536" y="487"/>
                  <a:pt x="1444" y="487"/>
                </a:cubicBezTo>
                <a:cubicBezTo>
                  <a:pt x="1107" y="487"/>
                  <a:pt x="1107" y="487"/>
                  <a:pt x="1107" y="487"/>
                </a:cubicBezTo>
                <a:cubicBezTo>
                  <a:pt x="824" y="1264"/>
                  <a:pt x="824" y="1264"/>
                  <a:pt x="824" y="1264"/>
                </a:cubicBezTo>
                <a:cubicBezTo>
                  <a:pt x="824" y="1264"/>
                  <a:pt x="824" y="1264"/>
                  <a:pt x="824" y="1264"/>
                </a:cubicBezTo>
                <a:cubicBezTo>
                  <a:pt x="664" y="1705"/>
                  <a:pt x="664" y="1705"/>
                  <a:pt x="664" y="1705"/>
                </a:cubicBezTo>
                <a:cubicBezTo>
                  <a:pt x="283" y="1614"/>
                  <a:pt x="0" y="1272"/>
                  <a:pt x="0" y="864"/>
                </a:cubicBezTo>
                <a:cubicBezTo>
                  <a:pt x="0" y="468"/>
                  <a:pt x="267" y="134"/>
                  <a:pt x="631" y="32"/>
                </a:cubicBezTo>
                <a:cubicBezTo>
                  <a:pt x="465" y="487"/>
                  <a:pt x="465" y="487"/>
                  <a:pt x="465" y="487"/>
                </a:cubicBezTo>
                <a:cubicBezTo>
                  <a:pt x="465" y="487"/>
                  <a:pt x="465" y="487"/>
                  <a:pt x="465" y="487"/>
                </a:cubicBezTo>
                <a:cubicBezTo>
                  <a:pt x="190" y="1243"/>
                  <a:pt x="190" y="1243"/>
                  <a:pt x="190" y="1243"/>
                </a:cubicBezTo>
                <a:cubicBezTo>
                  <a:pt x="373" y="1243"/>
                  <a:pt x="373" y="1243"/>
                  <a:pt x="373" y="1243"/>
                </a:cubicBezTo>
                <a:cubicBezTo>
                  <a:pt x="607" y="600"/>
                  <a:pt x="607" y="600"/>
                  <a:pt x="607" y="600"/>
                </a:cubicBezTo>
                <a:cubicBezTo>
                  <a:pt x="745" y="600"/>
                  <a:pt x="745" y="600"/>
                  <a:pt x="745" y="600"/>
                </a:cubicBezTo>
                <a:cubicBezTo>
                  <a:pt x="511" y="1243"/>
                  <a:pt x="511" y="1243"/>
                  <a:pt x="511" y="1243"/>
                </a:cubicBezTo>
                <a:cubicBezTo>
                  <a:pt x="694" y="1243"/>
                  <a:pt x="694" y="1243"/>
                  <a:pt x="694" y="1243"/>
                </a:cubicBezTo>
                <a:cubicBezTo>
                  <a:pt x="912" y="643"/>
                  <a:pt x="912" y="643"/>
                  <a:pt x="912" y="643"/>
                </a:cubicBezTo>
                <a:cubicBezTo>
                  <a:pt x="943" y="557"/>
                  <a:pt x="894" y="487"/>
                  <a:pt x="802" y="487"/>
                </a:cubicBezTo>
                <a:cubicBezTo>
                  <a:pt x="649" y="487"/>
                  <a:pt x="649" y="487"/>
                  <a:pt x="649" y="487"/>
                </a:cubicBezTo>
                <a:cubicBezTo>
                  <a:pt x="825" y="1"/>
                  <a:pt x="825" y="1"/>
                  <a:pt x="825" y="1"/>
                </a:cubicBezTo>
                <a:cubicBezTo>
                  <a:pt x="838" y="1"/>
                  <a:pt x="851" y="0"/>
                  <a:pt x="864" y="0"/>
                </a:cubicBezTo>
                <a:cubicBezTo>
                  <a:pt x="1341" y="0"/>
                  <a:pt x="1728" y="387"/>
                  <a:pt x="1728" y="864"/>
                </a:cubicBezTo>
                <a:cubicBezTo>
                  <a:pt x="1728" y="1341"/>
                  <a:pt x="1341" y="1728"/>
                  <a:pt x="864" y="1728"/>
                </a:cubicBezTo>
                <a:close/>
                <a:moveTo>
                  <a:pt x="1387" y="600"/>
                </a:moveTo>
                <a:cubicBezTo>
                  <a:pt x="1249" y="600"/>
                  <a:pt x="1249" y="600"/>
                  <a:pt x="1249" y="600"/>
                </a:cubicBezTo>
                <a:cubicBezTo>
                  <a:pt x="1057" y="1129"/>
                  <a:pt x="1057" y="1129"/>
                  <a:pt x="1057" y="1129"/>
                </a:cubicBezTo>
                <a:cubicBezTo>
                  <a:pt x="1194" y="1129"/>
                  <a:pt x="1194" y="1129"/>
                  <a:pt x="1194" y="1129"/>
                </a:cubicBezTo>
                <a:lnTo>
                  <a:pt x="1387" y="60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sz="1800"/>
          </a:p>
        </p:txBody>
      </p:sp>
      <p:sp>
        <p:nvSpPr>
          <p:cNvPr id="5" name="Title 1">
            <a:extLst>
              <a:ext uri="{FF2B5EF4-FFF2-40B4-BE49-F238E27FC236}">
                <a16:creationId xmlns:a16="http://schemas.microsoft.com/office/drawing/2014/main" id="{4BF79612-02D3-4993-B846-B7DBC047CB9B}"/>
              </a:ext>
            </a:extLst>
          </p:cNvPr>
          <p:cNvSpPr>
            <a:spLocks noGrp="1"/>
          </p:cNvSpPr>
          <p:nvPr>
            <p:ph type="ctrTitle" hasCustomPrompt="1"/>
          </p:nvPr>
        </p:nvSpPr>
        <p:spPr bwMode="gray">
          <a:xfrm>
            <a:off x="702564" y="3108691"/>
            <a:ext cx="10843156" cy="1554480"/>
          </a:xfrm>
        </p:spPr>
        <p:txBody>
          <a:bodyPr vert="horz" anchor="b"/>
          <a:lstStyle>
            <a:lvl1pPr algn="l">
              <a:defRPr sz="5800" cap="none" spc="-100" baseline="0">
                <a:solidFill>
                  <a:schemeClr val="bg1"/>
                </a:solidFill>
                <a:latin typeface="+mn-lt"/>
              </a:defRPr>
            </a:lvl1pPr>
          </a:lstStyle>
          <a:p>
            <a:r>
              <a:rPr lang="en-US"/>
              <a:t>Thank you</a:t>
            </a:r>
            <a:endParaRPr/>
          </a:p>
        </p:txBody>
      </p:sp>
    </p:spTree>
    <p:extLst>
      <p:ext uri="{BB962C8B-B14F-4D97-AF65-F5344CB8AC3E}">
        <p14:creationId xmlns:p14="http://schemas.microsoft.com/office/powerpoint/2010/main" val="2775715064"/>
      </p:ext>
    </p:extLst>
  </p:cSld>
  <p:clrMapOvr>
    <a:overrideClrMapping bg1="lt1" tx1="dk1" bg2="lt2" tx2="dk2" accent1="accent1" accent2="accent2" accent3="accent3" accent4="accent4" accent5="accent5" accent6="accent6" hlink="hlink" folHlink="folHlink"/>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userDrawn="1">
  <p:cSld name="Thank You 2">
    <p:bg bwMode="ltGray">
      <p:bgRef idx="1001">
        <a:schemeClr val="bg1"/>
      </p:bgRef>
    </p:bg>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266AF905-7151-455B-96F0-3AECDC76D8D8}"/>
              </a:ext>
            </a:extLst>
          </p:cNvPr>
          <p:cNvGraphicFramePr>
            <a:graphicFrameLocks noChangeAspect="1"/>
          </p:cNvGraphicFramePr>
          <p:nvPr userDrawn="1">
            <p:custDataLst>
              <p:tags r:id="rId1"/>
            </p:custDataLst>
            <p:extLst>
              <p:ext uri="{D42A27DB-BD31-4B8C-83A1-F6EECF244321}">
                <p14:modId xmlns:p14="http://schemas.microsoft.com/office/powerpoint/2010/main" val="1208422719"/>
              </p:ext>
            </p:extLst>
          </p:nvPr>
        </p:nvGraphicFramePr>
        <p:xfrm>
          <a:off x="1589"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4" name="Object 3" hidden="1">
                        <a:extLst>
                          <a:ext uri="{FF2B5EF4-FFF2-40B4-BE49-F238E27FC236}">
                            <a16:creationId xmlns:a16="http://schemas.microsoft.com/office/drawing/2014/main" id="{266AF905-7151-455B-96F0-3AECDC76D8D8}"/>
                          </a:ext>
                        </a:extLst>
                      </p:cNvPr>
                      <p:cNvPicPr/>
                      <p:nvPr/>
                    </p:nvPicPr>
                    <p:blipFill>
                      <a:blip r:embed="rId4"/>
                      <a:stretch>
                        <a:fillRect/>
                      </a:stretch>
                    </p:blipFill>
                    <p:spPr>
                      <a:xfrm>
                        <a:off x="1589" y="1588"/>
                        <a:ext cx="1588" cy="1588"/>
                      </a:xfrm>
                      <a:prstGeom prst="rect">
                        <a:avLst/>
                      </a:prstGeom>
                    </p:spPr>
                  </p:pic>
                </p:oleObj>
              </mc:Fallback>
            </mc:AlternateContent>
          </a:graphicData>
        </a:graphic>
      </p:graphicFrame>
      <p:pic>
        <p:nvPicPr>
          <p:cNvPr id="5" name="Picture 4">
            <a:extLst>
              <a:ext uri="{FF2B5EF4-FFF2-40B4-BE49-F238E27FC236}">
                <a16:creationId xmlns:a16="http://schemas.microsoft.com/office/drawing/2014/main" id="{ADC2B5CA-81D7-7D44-A57E-0A694BD4F027}"/>
              </a:ext>
            </a:extLst>
          </p:cNvPr>
          <p:cNvPicPr>
            <a:picLocks noChangeAspect="1"/>
          </p:cNvPicPr>
          <p:nvPr userDrawn="1"/>
        </p:nvPicPr>
        <p:blipFill rotWithShape="1">
          <a:blip r:embed="rId5" cstate="email">
            <a:extLst>
              <a:ext uri="{28A0092B-C50C-407E-A947-70E740481C1C}">
                <a14:useLocalDpi xmlns:a14="http://schemas.microsoft.com/office/drawing/2010/main"/>
              </a:ext>
            </a:extLst>
          </a:blip>
          <a:srcRect/>
          <a:stretch/>
        </p:blipFill>
        <p:spPr bwMode="gray">
          <a:xfrm>
            <a:off x="1" y="1"/>
            <a:ext cx="12192000" cy="6858000"/>
          </a:xfrm>
          <a:prstGeom prst="rect">
            <a:avLst/>
          </a:prstGeom>
        </p:spPr>
      </p:pic>
      <p:sp>
        <p:nvSpPr>
          <p:cNvPr id="2" name="Rectangle 1">
            <a:extLst>
              <a:ext uri="{FF2B5EF4-FFF2-40B4-BE49-F238E27FC236}">
                <a16:creationId xmlns:a16="http://schemas.microsoft.com/office/drawing/2014/main" id="{167D4957-AB32-8C49-B0B7-21887CA00096}"/>
              </a:ext>
            </a:extLst>
          </p:cNvPr>
          <p:cNvSpPr/>
          <p:nvPr userDrawn="1"/>
        </p:nvSpPr>
        <p:spPr bwMode="gray">
          <a:xfrm>
            <a:off x="-1" y="0"/>
            <a:ext cx="12192000" cy="6858000"/>
          </a:xfrm>
          <a:prstGeom prst="rect">
            <a:avLst/>
          </a:prstGeom>
          <a:gradFill flip="none" rotWithShape="1">
            <a:gsLst>
              <a:gs pos="54000">
                <a:schemeClr val="tx1">
                  <a:alpha val="0"/>
                </a:schemeClr>
              </a:gs>
              <a:gs pos="94000">
                <a:schemeClr val="tx1">
                  <a:alpha val="67000"/>
                </a:schemeClr>
              </a:gs>
            </a:gsLst>
            <a:lin ang="8100000" scaled="1"/>
            <a:tileRect/>
          </a:gra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1800"/>
          </a:p>
        </p:txBody>
      </p:sp>
      <p:sp>
        <p:nvSpPr>
          <p:cNvPr id="10" name="logo">
            <a:extLst>
              <a:ext uri="{FF2B5EF4-FFF2-40B4-BE49-F238E27FC236}">
                <a16:creationId xmlns:a16="http://schemas.microsoft.com/office/drawing/2014/main" id="{2144D79C-EC9B-7E48-B133-D2D2642C256A}"/>
              </a:ext>
            </a:extLst>
          </p:cNvPr>
          <p:cNvSpPr>
            <a:spLocks noChangeAspect="1" noEditPoints="1"/>
          </p:cNvSpPr>
          <p:nvPr userDrawn="1"/>
        </p:nvSpPr>
        <p:spPr bwMode="gray">
          <a:xfrm>
            <a:off x="708621" y="607610"/>
            <a:ext cx="812800" cy="812588"/>
          </a:xfrm>
          <a:custGeom>
            <a:avLst/>
            <a:gdLst>
              <a:gd name="T0" fmla="*/ 864 w 1728"/>
              <a:gd name="T1" fmla="*/ 1728 h 1728"/>
              <a:gd name="T2" fmla="*/ 838 w 1728"/>
              <a:gd name="T3" fmla="*/ 1728 h 1728"/>
              <a:gd name="T4" fmla="*/ 1015 w 1728"/>
              <a:gd name="T5" fmla="*/ 1243 h 1728"/>
              <a:gd name="T6" fmla="*/ 1258 w 1728"/>
              <a:gd name="T7" fmla="*/ 1243 h 1728"/>
              <a:gd name="T8" fmla="*/ 1362 w 1728"/>
              <a:gd name="T9" fmla="*/ 1170 h 1728"/>
              <a:gd name="T10" fmla="*/ 1554 w 1728"/>
              <a:gd name="T11" fmla="*/ 643 h 1728"/>
              <a:gd name="T12" fmla="*/ 1444 w 1728"/>
              <a:gd name="T13" fmla="*/ 487 h 1728"/>
              <a:gd name="T14" fmla="*/ 1107 w 1728"/>
              <a:gd name="T15" fmla="*/ 487 h 1728"/>
              <a:gd name="T16" fmla="*/ 824 w 1728"/>
              <a:gd name="T17" fmla="*/ 1264 h 1728"/>
              <a:gd name="T18" fmla="*/ 824 w 1728"/>
              <a:gd name="T19" fmla="*/ 1264 h 1728"/>
              <a:gd name="T20" fmla="*/ 664 w 1728"/>
              <a:gd name="T21" fmla="*/ 1705 h 1728"/>
              <a:gd name="T22" fmla="*/ 0 w 1728"/>
              <a:gd name="T23" fmla="*/ 864 h 1728"/>
              <a:gd name="T24" fmla="*/ 631 w 1728"/>
              <a:gd name="T25" fmla="*/ 32 h 1728"/>
              <a:gd name="T26" fmla="*/ 465 w 1728"/>
              <a:gd name="T27" fmla="*/ 487 h 1728"/>
              <a:gd name="T28" fmla="*/ 465 w 1728"/>
              <a:gd name="T29" fmla="*/ 487 h 1728"/>
              <a:gd name="T30" fmla="*/ 190 w 1728"/>
              <a:gd name="T31" fmla="*/ 1243 h 1728"/>
              <a:gd name="T32" fmla="*/ 373 w 1728"/>
              <a:gd name="T33" fmla="*/ 1243 h 1728"/>
              <a:gd name="T34" fmla="*/ 607 w 1728"/>
              <a:gd name="T35" fmla="*/ 600 h 1728"/>
              <a:gd name="T36" fmla="*/ 745 w 1728"/>
              <a:gd name="T37" fmla="*/ 600 h 1728"/>
              <a:gd name="T38" fmla="*/ 511 w 1728"/>
              <a:gd name="T39" fmla="*/ 1243 h 1728"/>
              <a:gd name="T40" fmla="*/ 694 w 1728"/>
              <a:gd name="T41" fmla="*/ 1243 h 1728"/>
              <a:gd name="T42" fmla="*/ 912 w 1728"/>
              <a:gd name="T43" fmla="*/ 643 h 1728"/>
              <a:gd name="T44" fmla="*/ 802 w 1728"/>
              <a:gd name="T45" fmla="*/ 487 h 1728"/>
              <a:gd name="T46" fmla="*/ 649 w 1728"/>
              <a:gd name="T47" fmla="*/ 487 h 1728"/>
              <a:gd name="T48" fmla="*/ 825 w 1728"/>
              <a:gd name="T49" fmla="*/ 1 h 1728"/>
              <a:gd name="T50" fmla="*/ 864 w 1728"/>
              <a:gd name="T51" fmla="*/ 0 h 1728"/>
              <a:gd name="T52" fmla="*/ 1728 w 1728"/>
              <a:gd name="T53" fmla="*/ 864 h 1728"/>
              <a:gd name="T54" fmla="*/ 864 w 1728"/>
              <a:gd name="T55" fmla="*/ 1728 h 1728"/>
              <a:gd name="T56" fmla="*/ 1387 w 1728"/>
              <a:gd name="T57" fmla="*/ 600 h 1728"/>
              <a:gd name="T58" fmla="*/ 1249 w 1728"/>
              <a:gd name="T59" fmla="*/ 600 h 1728"/>
              <a:gd name="T60" fmla="*/ 1057 w 1728"/>
              <a:gd name="T61" fmla="*/ 1129 h 1728"/>
              <a:gd name="T62" fmla="*/ 1194 w 1728"/>
              <a:gd name="T63" fmla="*/ 1129 h 1728"/>
              <a:gd name="T64" fmla="*/ 1387 w 1728"/>
              <a:gd name="T65" fmla="*/ 600 h 1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28" h="1728">
                <a:moveTo>
                  <a:pt x="864" y="1728"/>
                </a:moveTo>
                <a:cubicBezTo>
                  <a:pt x="856" y="1728"/>
                  <a:pt x="847" y="1728"/>
                  <a:pt x="838" y="1728"/>
                </a:cubicBezTo>
                <a:cubicBezTo>
                  <a:pt x="1015" y="1243"/>
                  <a:pt x="1015" y="1243"/>
                  <a:pt x="1015" y="1243"/>
                </a:cubicBezTo>
                <a:cubicBezTo>
                  <a:pt x="1258" y="1243"/>
                  <a:pt x="1258" y="1243"/>
                  <a:pt x="1258" y="1243"/>
                </a:cubicBezTo>
                <a:cubicBezTo>
                  <a:pt x="1301" y="1243"/>
                  <a:pt x="1347" y="1210"/>
                  <a:pt x="1362" y="1170"/>
                </a:cubicBezTo>
                <a:cubicBezTo>
                  <a:pt x="1554" y="643"/>
                  <a:pt x="1554" y="643"/>
                  <a:pt x="1554" y="643"/>
                </a:cubicBezTo>
                <a:cubicBezTo>
                  <a:pt x="1585" y="557"/>
                  <a:pt x="1536" y="487"/>
                  <a:pt x="1444" y="487"/>
                </a:cubicBezTo>
                <a:cubicBezTo>
                  <a:pt x="1107" y="487"/>
                  <a:pt x="1107" y="487"/>
                  <a:pt x="1107" y="487"/>
                </a:cubicBezTo>
                <a:cubicBezTo>
                  <a:pt x="824" y="1264"/>
                  <a:pt x="824" y="1264"/>
                  <a:pt x="824" y="1264"/>
                </a:cubicBezTo>
                <a:cubicBezTo>
                  <a:pt x="824" y="1264"/>
                  <a:pt x="824" y="1264"/>
                  <a:pt x="824" y="1264"/>
                </a:cubicBezTo>
                <a:cubicBezTo>
                  <a:pt x="664" y="1705"/>
                  <a:pt x="664" y="1705"/>
                  <a:pt x="664" y="1705"/>
                </a:cubicBezTo>
                <a:cubicBezTo>
                  <a:pt x="283" y="1614"/>
                  <a:pt x="0" y="1272"/>
                  <a:pt x="0" y="864"/>
                </a:cubicBezTo>
                <a:cubicBezTo>
                  <a:pt x="0" y="468"/>
                  <a:pt x="267" y="134"/>
                  <a:pt x="631" y="32"/>
                </a:cubicBezTo>
                <a:cubicBezTo>
                  <a:pt x="465" y="487"/>
                  <a:pt x="465" y="487"/>
                  <a:pt x="465" y="487"/>
                </a:cubicBezTo>
                <a:cubicBezTo>
                  <a:pt x="465" y="487"/>
                  <a:pt x="465" y="487"/>
                  <a:pt x="465" y="487"/>
                </a:cubicBezTo>
                <a:cubicBezTo>
                  <a:pt x="190" y="1243"/>
                  <a:pt x="190" y="1243"/>
                  <a:pt x="190" y="1243"/>
                </a:cubicBezTo>
                <a:cubicBezTo>
                  <a:pt x="373" y="1243"/>
                  <a:pt x="373" y="1243"/>
                  <a:pt x="373" y="1243"/>
                </a:cubicBezTo>
                <a:cubicBezTo>
                  <a:pt x="607" y="600"/>
                  <a:pt x="607" y="600"/>
                  <a:pt x="607" y="600"/>
                </a:cubicBezTo>
                <a:cubicBezTo>
                  <a:pt x="745" y="600"/>
                  <a:pt x="745" y="600"/>
                  <a:pt x="745" y="600"/>
                </a:cubicBezTo>
                <a:cubicBezTo>
                  <a:pt x="511" y="1243"/>
                  <a:pt x="511" y="1243"/>
                  <a:pt x="511" y="1243"/>
                </a:cubicBezTo>
                <a:cubicBezTo>
                  <a:pt x="694" y="1243"/>
                  <a:pt x="694" y="1243"/>
                  <a:pt x="694" y="1243"/>
                </a:cubicBezTo>
                <a:cubicBezTo>
                  <a:pt x="912" y="643"/>
                  <a:pt x="912" y="643"/>
                  <a:pt x="912" y="643"/>
                </a:cubicBezTo>
                <a:cubicBezTo>
                  <a:pt x="943" y="557"/>
                  <a:pt x="894" y="487"/>
                  <a:pt x="802" y="487"/>
                </a:cubicBezTo>
                <a:cubicBezTo>
                  <a:pt x="649" y="487"/>
                  <a:pt x="649" y="487"/>
                  <a:pt x="649" y="487"/>
                </a:cubicBezTo>
                <a:cubicBezTo>
                  <a:pt x="825" y="1"/>
                  <a:pt x="825" y="1"/>
                  <a:pt x="825" y="1"/>
                </a:cubicBezTo>
                <a:cubicBezTo>
                  <a:pt x="838" y="1"/>
                  <a:pt x="851" y="0"/>
                  <a:pt x="864" y="0"/>
                </a:cubicBezTo>
                <a:cubicBezTo>
                  <a:pt x="1341" y="0"/>
                  <a:pt x="1728" y="387"/>
                  <a:pt x="1728" y="864"/>
                </a:cubicBezTo>
                <a:cubicBezTo>
                  <a:pt x="1728" y="1341"/>
                  <a:pt x="1341" y="1728"/>
                  <a:pt x="864" y="1728"/>
                </a:cubicBezTo>
                <a:close/>
                <a:moveTo>
                  <a:pt x="1387" y="600"/>
                </a:moveTo>
                <a:cubicBezTo>
                  <a:pt x="1249" y="600"/>
                  <a:pt x="1249" y="600"/>
                  <a:pt x="1249" y="600"/>
                </a:cubicBezTo>
                <a:cubicBezTo>
                  <a:pt x="1057" y="1129"/>
                  <a:pt x="1057" y="1129"/>
                  <a:pt x="1057" y="1129"/>
                </a:cubicBezTo>
                <a:cubicBezTo>
                  <a:pt x="1194" y="1129"/>
                  <a:pt x="1194" y="1129"/>
                  <a:pt x="1194" y="1129"/>
                </a:cubicBezTo>
                <a:lnTo>
                  <a:pt x="1387" y="60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sz="1800"/>
          </a:p>
        </p:txBody>
      </p:sp>
      <p:sp>
        <p:nvSpPr>
          <p:cNvPr id="6" name="Title 1">
            <a:extLst>
              <a:ext uri="{FF2B5EF4-FFF2-40B4-BE49-F238E27FC236}">
                <a16:creationId xmlns:a16="http://schemas.microsoft.com/office/drawing/2014/main" id="{63441D11-054B-47FA-9E29-560182CEAA2F}"/>
              </a:ext>
            </a:extLst>
          </p:cNvPr>
          <p:cNvSpPr>
            <a:spLocks noGrp="1"/>
          </p:cNvSpPr>
          <p:nvPr>
            <p:ph type="ctrTitle" hasCustomPrompt="1"/>
          </p:nvPr>
        </p:nvSpPr>
        <p:spPr bwMode="gray">
          <a:xfrm>
            <a:off x="702564" y="3108691"/>
            <a:ext cx="10843156" cy="1554480"/>
          </a:xfrm>
        </p:spPr>
        <p:txBody>
          <a:bodyPr vert="horz" anchor="b"/>
          <a:lstStyle>
            <a:lvl1pPr algn="l">
              <a:defRPr sz="5800" cap="none" spc="-100" baseline="0">
                <a:solidFill>
                  <a:schemeClr val="bg1"/>
                </a:solidFill>
                <a:latin typeface="+mn-lt"/>
              </a:defRPr>
            </a:lvl1pPr>
          </a:lstStyle>
          <a:p>
            <a:r>
              <a:rPr lang="en-US"/>
              <a:t>Thank you</a:t>
            </a:r>
            <a:endParaRPr/>
          </a:p>
        </p:txBody>
      </p:sp>
    </p:spTree>
    <p:extLst>
      <p:ext uri="{BB962C8B-B14F-4D97-AF65-F5344CB8AC3E}">
        <p14:creationId xmlns:p14="http://schemas.microsoft.com/office/powerpoint/2010/main" val="3040660291"/>
      </p:ext>
    </p:extLst>
  </p:cSld>
  <p:clrMapOvr>
    <a:overrideClrMapping bg1="lt1" tx1="dk1" bg2="lt2" tx2="dk2" accent1="accent1" accent2="accent2" accent3="accent3" accent4="accent4" accent5="accent5" accent6="accent6" hlink="hlink" folHlink="folHlink"/>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userDrawn="1">
  <p:cSld name="Thank You 3">
    <p:bg bwMode="ltGray">
      <p:bgRef idx="1001">
        <a:schemeClr val="bg1"/>
      </p:bgRef>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07CD4DC7-3513-4130-AC0F-852338C70FEE}"/>
              </a:ext>
            </a:extLst>
          </p:cNvPr>
          <p:cNvGraphicFramePr>
            <a:graphicFrameLocks noChangeAspect="1"/>
          </p:cNvGraphicFramePr>
          <p:nvPr userDrawn="1">
            <p:custDataLst>
              <p:tags r:id="rId1"/>
            </p:custDataLst>
            <p:extLst>
              <p:ext uri="{D42A27DB-BD31-4B8C-83A1-F6EECF244321}">
                <p14:modId xmlns:p14="http://schemas.microsoft.com/office/powerpoint/2010/main" val="1255683817"/>
              </p:ext>
            </p:extLst>
          </p:nvPr>
        </p:nvGraphicFramePr>
        <p:xfrm>
          <a:off x="1589"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3" name="Object 2" hidden="1">
                        <a:extLst>
                          <a:ext uri="{FF2B5EF4-FFF2-40B4-BE49-F238E27FC236}">
                            <a16:creationId xmlns:a16="http://schemas.microsoft.com/office/drawing/2014/main" id="{07CD4DC7-3513-4130-AC0F-852338C70FEE}"/>
                          </a:ext>
                        </a:extLst>
                      </p:cNvPr>
                      <p:cNvPicPr/>
                      <p:nvPr/>
                    </p:nvPicPr>
                    <p:blipFill>
                      <a:blip r:embed="rId4"/>
                      <a:stretch>
                        <a:fillRect/>
                      </a:stretch>
                    </p:blipFill>
                    <p:spPr>
                      <a:xfrm>
                        <a:off x="1589" y="1588"/>
                        <a:ext cx="1588" cy="1588"/>
                      </a:xfrm>
                      <a:prstGeom prst="rect">
                        <a:avLst/>
                      </a:prstGeom>
                    </p:spPr>
                  </p:pic>
                </p:oleObj>
              </mc:Fallback>
            </mc:AlternateContent>
          </a:graphicData>
        </a:graphic>
      </p:graphicFrame>
      <p:pic>
        <p:nvPicPr>
          <p:cNvPr id="4" name="Picture 3">
            <a:extLst>
              <a:ext uri="{FF2B5EF4-FFF2-40B4-BE49-F238E27FC236}">
                <a16:creationId xmlns:a16="http://schemas.microsoft.com/office/drawing/2014/main" id="{44BA0441-2C3A-4F3A-8EAF-0A653874D604}"/>
              </a:ext>
            </a:extLst>
          </p:cNvPr>
          <p:cNvPicPr>
            <a:picLocks noChangeAspect="1"/>
          </p:cNvPicPr>
          <p:nvPr userDrawn="1"/>
        </p:nvPicPr>
        <p:blipFill rotWithShape="1">
          <a:blip r:embed="rId5" cstate="print">
            <a:extLst>
              <a:ext uri="{28A0092B-C50C-407E-A947-70E740481C1C}">
                <a14:useLocalDpi xmlns:a14="http://schemas.microsoft.com/office/drawing/2010/main"/>
              </a:ext>
            </a:extLst>
          </a:blip>
          <a:srcRect/>
          <a:stretch/>
        </p:blipFill>
        <p:spPr bwMode="gray">
          <a:xfrm>
            <a:off x="1" y="0"/>
            <a:ext cx="12192000" cy="6858000"/>
          </a:xfrm>
          <a:prstGeom prst="rect">
            <a:avLst/>
          </a:prstGeom>
        </p:spPr>
      </p:pic>
      <p:sp>
        <p:nvSpPr>
          <p:cNvPr id="10" name="logo">
            <a:extLst>
              <a:ext uri="{FF2B5EF4-FFF2-40B4-BE49-F238E27FC236}">
                <a16:creationId xmlns:a16="http://schemas.microsoft.com/office/drawing/2014/main" id="{2144D79C-EC9B-7E48-B133-D2D2642C256A}"/>
              </a:ext>
            </a:extLst>
          </p:cNvPr>
          <p:cNvSpPr>
            <a:spLocks noChangeAspect="1" noEditPoints="1"/>
          </p:cNvSpPr>
          <p:nvPr userDrawn="1"/>
        </p:nvSpPr>
        <p:spPr bwMode="gray">
          <a:xfrm>
            <a:off x="708621" y="607610"/>
            <a:ext cx="812800" cy="812588"/>
          </a:xfrm>
          <a:custGeom>
            <a:avLst/>
            <a:gdLst>
              <a:gd name="T0" fmla="*/ 864 w 1728"/>
              <a:gd name="T1" fmla="*/ 1728 h 1728"/>
              <a:gd name="T2" fmla="*/ 838 w 1728"/>
              <a:gd name="T3" fmla="*/ 1728 h 1728"/>
              <a:gd name="T4" fmla="*/ 1015 w 1728"/>
              <a:gd name="T5" fmla="*/ 1243 h 1728"/>
              <a:gd name="T6" fmla="*/ 1258 w 1728"/>
              <a:gd name="T7" fmla="*/ 1243 h 1728"/>
              <a:gd name="T8" fmla="*/ 1362 w 1728"/>
              <a:gd name="T9" fmla="*/ 1170 h 1728"/>
              <a:gd name="T10" fmla="*/ 1554 w 1728"/>
              <a:gd name="T11" fmla="*/ 643 h 1728"/>
              <a:gd name="T12" fmla="*/ 1444 w 1728"/>
              <a:gd name="T13" fmla="*/ 487 h 1728"/>
              <a:gd name="T14" fmla="*/ 1107 w 1728"/>
              <a:gd name="T15" fmla="*/ 487 h 1728"/>
              <a:gd name="T16" fmla="*/ 824 w 1728"/>
              <a:gd name="T17" fmla="*/ 1264 h 1728"/>
              <a:gd name="T18" fmla="*/ 824 w 1728"/>
              <a:gd name="T19" fmla="*/ 1264 h 1728"/>
              <a:gd name="T20" fmla="*/ 664 w 1728"/>
              <a:gd name="T21" fmla="*/ 1705 h 1728"/>
              <a:gd name="T22" fmla="*/ 0 w 1728"/>
              <a:gd name="T23" fmla="*/ 864 h 1728"/>
              <a:gd name="T24" fmla="*/ 631 w 1728"/>
              <a:gd name="T25" fmla="*/ 32 h 1728"/>
              <a:gd name="T26" fmla="*/ 465 w 1728"/>
              <a:gd name="T27" fmla="*/ 487 h 1728"/>
              <a:gd name="T28" fmla="*/ 465 w 1728"/>
              <a:gd name="T29" fmla="*/ 487 h 1728"/>
              <a:gd name="T30" fmla="*/ 190 w 1728"/>
              <a:gd name="T31" fmla="*/ 1243 h 1728"/>
              <a:gd name="T32" fmla="*/ 373 w 1728"/>
              <a:gd name="T33" fmla="*/ 1243 h 1728"/>
              <a:gd name="T34" fmla="*/ 607 w 1728"/>
              <a:gd name="T35" fmla="*/ 600 h 1728"/>
              <a:gd name="T36" fmla="*/ 745 w 1728"/>
              <a:gd name="T37" fmla="*/ 600 h 1728"/>
              <a:gd name="T38" fmla="*/ 511 w 1728"/>
              <a:gd name="T39" fmla="*/ 1243 h 1728"/>
              <a:gd name="T40" fmla="*/ 694 w 1728"/>
              <a:gd name="T41" fmla="*/ 1243 h 1728"/>
              <a:gd name="T42" fmla="*/ 912 w 1728"/>
              <a:gd name="T43" fmla="*/ 643 h 1728"/>
              <a:gd name="T44" fmla="*/ 802 w 1728"/>
              <a:gd name="T45" fmla="*/ 487 h 1728"/>
              <a:gd name="T46" fmla="*/ 649 w 1728"/>
              <a:gd name="T47" fmla="*/ 487 h 1728"/>
              <a:gd name="T48" fmla="*/ 825 w 1728"/>
              <a:gd name="T49" fmla="*/ 1 h 1728"/>
              <a:gd name="T50" fmla="*/ 864 w 1728"/>
              <a:gd name="T51" fmla="*/ 0 h 1728"/>
              <a:gd name="T52" fmla="*/ 1728 w 1728"/>
              <a:gd name="T53" fmla="*/ 864 h 1728"/>
              <a:gd name="T54" fmla="*/ 864 w 1728"/>
              <a:gd name="T55" fmla="*/ 1728 h 1728"/>
              <a:gd name="T56" fmla="*/ 1387 w 1728"/>
              <a:gd name="T57" fmla="*/ 600 h 1728"/>
              <a:gd name="T58" fmla="*/ 1249 w 1728"/>
              <a:gd name="T59" fmla="*/ 600 h 1728"/>
              <a:gd name="T60" fmla="*/ 1057 w 1728"/>
              <a:gd name="T61" fmla="*/ 1129 h 1728"/>
              <a:gd name="T62" fmla="*/ 1194 w 1728"/>
              <a:gd name="T63" fmla="*/ 1129 h 1728"/>
              <a:gd name="T64" fmla="*/ 1387 w 1728"/>
              <a:gd name="T65" fmla="*/ 600 h 1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28" h="1728">
                <a:moveTo>
                  <a:pt x="864" y="1728"/>
                </a:moveTo>
                <a:cubicBezTo>
                  <a:pt x="856" y="1728"/>
                  <a:pt x="847" y="1728"/>
                  <a:pt x="838" y="1728"/>
                </a:cubicBezTo>
                <a:cubicBezTo>
                  <a:pt x="1015" y="1243"/>
                  <a:pt x="1015" y="1243"/>
                  <a:pt x="1015" y="1243"/>
                </a:cubicBezTo>
                <a:cubicBezTo>
                  <a:pt x="1258" y="1243"/>
                  <a:pt x="1258" y="1243"/>
                  <a:pt x="1258" y="1243"/>
                </a:cubicBezTo>
                <a:cubicBezTo>
                  <a:pt x="1301" y="1243"/>
                  <a:pt x="1347" y="1210"/>
                  <a:pt x="1362" y="1170"/>
                </a:cubicBezTo>
                <a:cubicBezTo>
                  <a:pt x="1554" y="643"/>
                  <a:pt x="1554" y="643"/>
                  <a:pt x="1554" y="643"/>
                </a:cubicBezTo>
                <a:cubicBezTo>
                  <a:pt x="1585" y="557"/>
                  <a:pt x="1536" y="487"/>
                  <a:pt x="1444" y="487"/>
                </a:cubicBezTo>
                <a:cubicBezTo>
                  <a:pt x="1107" y="487"/>
                  <a:pt x="1107" y="487"/>
                  <a:pt x="1107" y="487"/>
                </a:cubicBezTo>
                <a:cubicBezTo>
                  <a:pt x="824" y="1264"/>
                  <a:pt x="824" y="1264"/>
                  <a:pt x="824" y="1264"/>
                </a:cubicBezTo>
                <a:cubicBezTo>
                  <a:pt x="824" y="1264"/>
                  <a:pt x="824" y="1264"/>
                  <a:pt x="824" y="1264"/>
                </a:cubicBezTo>
                <a:cubicBezTo>
                  <a:pt x="664" y="1705"/>
                  <a:pt x="664" y="1705"/>
                  <a:pt x="664" y="1705"/>
                </a:cubicBezTo>
                <a:cubicBezTo>
                  <a:pt x="283" y="1614"/>
                  <a:pt x="0" y="1272"/>
                  <a:pt x="0" y="864"/>
                </a:cubicBezTo>
                <a:cubicBezTo>
                  <a:pt x="0" y="468"/>
                  <a:pt x="267" y="134"/>
                  <a:pt x="631" y="32"/>
                </a:cubicBezTo>
                <a:cubicBezTo>
                  <a:pt x="465" y="487"/>
                  <a:pt x="465" y="487"/>
                  <a:pt x="465" y="487"/>
                </a:cubicBezTo>
                <a:cubicBezTo>
                  <a:pt x="465" y="487"/>
                  <a:pt x="465" y="487"/>
                  <a:pt x="465" y="487"/>
                </a:cubicBezTo>
                <a:cubicBezTo>
                  <a:pt x="190" y="1243"/>
                  <a:pt x="190" y="1243"/>
                  <a:pt x="190" y="1243"/>
                </a:cubicBezTo>
                <a:cubicBezTo>
                  <a:pt x="373" y="1243"/>
                  <a:pt x="373" y="1243"/>
                  <a:pt x="373" y="1243"/>
                </a:cubicBezTo>
                <a:cubicBezTo>
                  <a:pt x="607" y="600"/>
                  <a:pt x="607" y="600"/>
                  <a:pt x="607" y="600"/>
                </a:cubicBezTo>
                <a:cubicBezTo>
                  <a:pt x="745" y="600"/>
                  <a:pt x="745" y="600"/>
                  <a:pt x="745" y="600"/>
                </a:cubicBezTo>
                <a:cubicBezTo>
                  <a:pt x="511" y="1243"/>
                  <a:pt x="511" y="1243"/>
                  <a:pt x="511" y="1243"/>
                </a:cubicBezTo>
                <a:cubicBezTo>
                  <a:pt x="694" y="1243"/>
                  <a:pt x="694" y="1243"/>
                  <a:pt x="694" y="1243"/>
                </a:cubicBezTo>
                <a:cubicBezTo>
                  <a:pt x="912" y="643"/>
                  <a:pt x="912" y="643"/>
                  <a:pt x="912" y="643"/>
                </a:cubicBezTo>
                <a:cubicBezTo>
                  <a:pt x="943" y="557"/>
                  <a:pt x="894" y="487"/>
                  <a:pt x="802" y="487"/>
                </a:cubicBezTo>
                <a:cubicBezTo>
                  <a:pt x="649" y="487"/>
                  <a:pt x="649" y="487"/>
                  <a:pt x="649" y="487"/>
                </a:cubicBezTo>
                <a:cubicBezTo>
                  <a:pt x="825" y="1"/>
                  <a:pt x="825" y="1"/>
                  <a:pt x="825" y="1"/>
                </a:cubicBezTo>
                <a:cubicBezTo>
                  <a:pt x="838" y="1"/>
                  <a:pt x="851" y="0"/>
                  <a:pt x="864" y="0"/>
                </a:cubicBezTo>
                <a:cubicBezTo>
                  <a:pt x="1341" y="0"/>
                  <a:pt x="1728" y="387"/>
                  <a:pt x="1728" y="864"/>
                </a:cubicBezTo>
                <a:cubicBezTo>
                  <a:pt x="1728" y="1341"/>
                  <a:pt x="1341" y="1728"/>
                  <a:pt x="864" y="1728"/>
                </a:cubicBezTo>
                <a:close/>
                <a:moveTo>
                  <a:pt x="1387" y="600"/>
                </a:moveTo>
                <a:cubicBezTo>
                  <a:pt x="1249" y="600"/>
                  <a:pt x="1249" y="600"/>
                  <a:pt x="1249" y="600"/>
                </a:cubicBezTo>
                <a:cubicBezTo>
                  <a:pt x="1057" y="1129"/>
                  <a:pt x="1057" y="1129"/>
                  <a:pt x="1057" y="1129"/>
                </a:cubicBezTo>
                <a:cubicBezTo>
                  <a:pt x="1194" y="1129"/>
                  <a:pt x="1194" y="1129"/>
                  <a:pt x="1194" y="1129"/>
                </a:cubicBezTo>
                <a:lnTo>
                  <a:pt x="1387" y="60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sz="1800"/>
          </a:p>
        </p:txBody>
      </p:sp>
      <p:sp>
        <p:nvSpPr>
          <p:cNvPr id="19" name="Title 1">
            <a:extLst>
              <a:ext uri="{FF2B5EF4-FFF2-40B4-BE49-F238E27FC236}">
                <a16:creationId xmlns:a16="http://schemas.microsoft.com/office/drawing/2014/main" id="{9E32D6F1-6242-4094-BCEB-9D4EF3151933}"/>
              </a:ext>
            </a:extLst>
          </p:cNvPr>
          <p:cNvSpPr>
            <a:spLocks noGrp="1"/>
          </p:cNvSpPr>
          <p:nvPr>
            <p:ph type="ctrTitle" hasCustomPrompt="1"/>
          </p:nvPr>
        </p:nvSpPr>
        <p:spPr bwMode="gray">
          <a:xfrm>
            <a:off x="702564" y="3108691"/>
            <a:ext cx="10843156" cy="1554480"/>
          </a:xfrm>
        </p:spPr>
        <p:txBody>
          <a:bodyPr vert="horz" anchor="b"/>
          <a:lstStyle>
            <a:lvl1pPr algn="l">
              <a:defRPr sz="5800" cap="none" spc="-100" baseline="0">
                <a:solidFill>
                  <a:schemeClr val="bg1"/>
                </a:solidFill>
                <a:latin typeface="+mn-lt"/>
              </a:defRPr>
            </a:lvl1pPr>
          </a:lstStyle>
          <a:p>
            <a:r>
              <a:rPr lang="en-US"/>
              <a:t>Thank you</a:t>
            </a:r>
            <a:endParaRPr/>
          </a:p>
        </p:txBody>
      </p:sp>
    </p:spTree>
    <p:extLst>
      <p:ext uri="{BB962C8B-B14F-4D97-AF65-F5344CB8AC3E}">
        <p14:creationId xmlns:p14="http://schemas.microsoft.com/office/powerpoint/2010/main" val="1393103410"/>
      </p:ext>
    </p:extLst>
  </p:cSld>
  <p:clrMapOvr>
    <a:overrideClrMapping bg1="lt1" tx1="dk1" bg2="lt2" tx2="dk2" accent1="accent1" accent2="accent2" accent3="accent3" accent4="accent4" accent5="accent5" accent6="accent6" hlink="hlink" folHlink="folHlink"/>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1_Basic Text and Content">
    <p:bg>
      <p:bgPr>
        <a:solidFill>
          <a:schemeClr val="bg1"/>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3B858211-1EA2-4550-BE23-26019587AB9A}"/>
              </a:ext>
            </a:extLst>
          </p:cNvPr>
          <p:cNvGraphicFramePr>
            <a:graphicFrameLocks noChangeAspect="1"/>
          </p:cNvGraphicFramePr>
          <p:nvPr userDrawn="1">
            <p:custDataLst>
              <p:tags r:id="rId1"/>
            </p:custDataLst>
            <p:extLst>
              <p:ext uri="{D42A27DB-BD31-4B8C-83A1-F6EECF244321}">
                <p14:modId xmlns:p14="http://schemas.microsoft.com/office/powerpoint/2010/main" val="1841154079"/>
              </p:ext>
            </p:extLst>
          </p:nvPr>
        </p:nvGraphicFramePr>
        <p:xfrm>
          <a:off x="1589"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3" name="Object 2" hidden="1">
                        <a:extLst>
                          <a:ext uri="{FF2B5EF4-FFF2-40B4-BE49-F238E27FC236}">
                            <a16:creationId xmlns:a16="http://schemas.microsoft.com/office/drawing/2014/main" id="{3B858211-1EA2-4550-BE23-26019587AB9A}"/>
                          </a:ext>
                        </a:extLst>
                      </p:cNvPr>
                      <p:cNvPicPr/>
                      <p:nvPr/>
                    </p:nvPicPr>
                    <p:blipFill>
                      <a:blip r:embed="rId4"/>
                      <a:stretch>
                        <a:fillRect/>
                      </a:stretch>
                    </p:blipFill>
                    <p:spPr>
                      <a:xfrm>
                        <a:off x="1589" y="1588"/>
                        <a:ext cx="1588" cy="1588"/>
                      </a:xfrm>
                      <a:prstGeom prst="rect">
                        <a:avLst/>
                      </a:prstGeom>
                    </p:spPr>
                  </p:pic>
                </p:oleObj>
              </mc:Fallback>
            </mc:AlternateContent>
          </a:graphicData>
        </a:graphic>
      </p:graphicFrame>
      <p:sp>
        <p:nvSpPr>
          <p:cNvPr id="7" name="Text Placeholder 2">
            <a:extLst>
              <a:ext uri="{FF2B5EF4-FFF2-40B4-BE49-F238E27FC236}">
                <a16:creationId xmlns:a16="http://schemas.microsoft.com/office/drawing/2014/main" id="{77C974A2-03D7-4EFA-94E3-9EBAA7561405}"/>
              </a:ext>
            </a:extLst>
          </p:cNvPr>
          <p:cNvSpPr>
            <a:spLocks noGrp="1"/>
          </p:cNvSpPr>
          <p:nvPr>
            <p:ph type="body" idx="37" hasCustomPrompt="1"/>
          </p:nvPr>
        </p:nvSpPr>
        <p:spPr>
          <a:xfrm>
            <a:off x="298808" y="1610090"/>
            <a:ext cx="7545782" cy="3098028"/>
          </a:xfrm>
          <a:ln>
            <a:noFill/>
          </a:ln>
        </p:spPr>
        <p:txBody>
          <a:bodyPr wrap="square" anchor="t" anchorCtr="0">
            <a:spAutoFit/>
          </a:bodyPr>
          <a:lstStyle>
            <a:lvl1pPr marL="0" indent="0">
              <a:buFont typeface="Arial" panose="020B0604020202020204" pitchFamily="34" charset="0"/>
              <a:buNone/>
              <a:defRPr sz="1799" b="0"/>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If there is smaller text that would go here.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Aliquam</a:t>
            </a:r>
            <a:r>
              <a:rPr lang="en-US"/>
              <a:t> sed nisi vitae </a:t>
            </a:r>
            <a:r>
              <a:rPr lang="en-US" err="1"/>
              <a:t>risus</a:t>
            </a:r>
            <a:r>
              <a:rPr lang="en-US"/>
              <a:t> </a:t>
            </a:r>
            <a:r>
              <a:rPr lang="en-US" err="1"/>
              <a:t>rhoncus</a:t>
            </a:r>
            <a:r>
              <a:rPr lang="en-US"/>
              <a:t> tie </a:t>
            </a:r>
            <a:r>
              <a:rPr lang="en-US" err="1"/>
              <a:t>tie</a:t>
            </a:r>
            <a:r>
              <a:rPr lang="en-US"/>
              <a:t> </a:t>
            </a:r>
            <a:r>
              <a:rPr lang="en-US" err="1"/>
              <a:t>tie</a:t>
            </a:r>
            <a:r>
              <a:rPr lang="en-US"/>
              <a:t> </a:t>
            </a:r>
            <a:r>
              <a:rPr lang="en-US" err="1"/>
              <a:t>condim</a:t>
            </a:r>
            <a:r>
              <a:rPr lang="en-US"/>
              <a:t> </a:t>
            </a:r>
            <a:r>
              <a:rPr lang="en-US" err="1"/>
              <a:t>entum</a:t>
            </a:r>
            <a:r>
              <a:rPr lang="en-US"/>
              <a:t>. </a:t>
            </a:r>
          </a:p>
          <a:p>
            <a:pPr lvl="0"/>
            <a:r>
              <a:rPr lang="en-US" err="1"/>
              <a:t>Phasellus</a:t>
            </a:r>
            <a:r>
              <a:rPr lang="en-US"/>
              <a:t> in </a:t>
            </a:r>
            <a:r>
              <a:rPr lang="en-US" err="1"/>
              <a:t>hendrerit</a:t>
            </a:r>
            <a:r>
              <a:rPr lang="en-US"/>
              <a:t> magna, a </a:t>
            </a:r>
            <a:r>
              <a:rPr lang="en-US" err="1"/>
              <a:t>accumsan</a:t>
            </a:r>
            <a:r>
              <a:rPr lang="en-US"/>
              <a:t> </a:t>
            </a:r>
            <a:r>
              <a:rPr lang="en-US" err="1"/>
              <a:t>velit</a:t>
            </a:r>
            <a:r>
              <a:rPr lang="en-US"/>
              <a:t>. Morbi </a:t>
            </a:r>
            <a:r>
              <a:rPr lang="en-US" err="1"/>
              <a:t>aliquam</a:t>
            </a:r>
            <a:r>
              <a:rPr lang="en-US"/>
              <a:t> magna </a:t>
            </a:r>
            <a:r>
              <a:rPr lang="en-US" err="1"/>
              <a:t>eu</a:t>
            </a:r>
            <a:r>
              <a:rPr lang="en-US"/>
              <a:t> </a:t>
            </a:r>
            <a:r>
              <a:rPr lang="en-US" err="1"/>
              <a:t>metus</a:t>
            </a:r>
            <a:r>
              <a:rPr lang="en-US"/>
              <a:t> </a:t>
            </a:r>
            <a:r>
              <a:rPr lang="en-US" err="1"/>
              <a:t>molestie</a:t>
            </a:r>
            <a:r>
              <a:rPr lang="en-US"/>
              <a:t> </a:t>
            </a:r>
            <a:r>
              <a:rPr lang="en-US" err="1"/>
              <a:t>fringilla</a:t>
            </a:r>
            <a:r>
              <a:rPr lang="en-US"/>
              <a:t>. </a:t>
            </a:r>
            <a:r>
              <a:rPr lang="en-US" err="1"/>
              <a:t>Suspendisse</a:t>
            </a:r>
            <a:r>
              <a:rPr lang="en-US"/>
              <a:t> </a:t>
            </a:r>
            <a:r>
              <a:rPr lang="en-US" err="1"/>
              <a:t>leo</a:t>
            </a:r>
            <a:r>
              <a:rPr lang="en-US"/>
              <a:t> </a:t>
            </a:r>
            <a:r>
              <a:rPr lang="en-US" err="1"/>
              <a:t>erat</a:t>
            </a:r>
            <a:r>
              <a:rPr lang="en-US"/>
              <a:t>, </a:t>
            </a:r>
            <a:r>
              <a:rPr lang="en-US" err="1"/>
              <a:t>condimentum</a:t>
            </a:r>
            <a:r>
              <a:rPr lang="en-US"/>
              <a:t> sed eros in, vestibulum </a:t>
            </a:r>
            <a:r>
              <a:rPr lang="en-US" err="1"/>
              <a:t>tincidunt</a:t>
            </a:r>
            <a:r>
              <a:rPr lang="en-US"/>
              <a:t> </a:t>
            </a:r>
            <a:r>
              <a:rPr lang="en-US" err="1"/>
              <a:t>elit</a:t>
            </a:r>
            <a:r>
              <a:rPr lang="en-US"/>
              <a:t>. </a:t>
            </a:r>
            <a:r>
              <a:rPr lang="en-US" err="1"/>
              <a:t>Pellentesque</a:t>
            </a:r>
            <a:r>
              <a:rPr lang="en-US"/>
              <a:t> </a:t>
            </a:r>
            <a:r>
              <a:rPr lang="en-US" err="1"/>
              <a:t>lacus</a:t>
            </a:r>
            <a:r>
              <a:rPr lang="en-US"/>
              <a:t> </a:t>
            </a:r>
            <a:r>
              <a:rPr lang="en-US" err="1"/>
              <a:t>arcu</a:t>
            </a:r>
            <a:r>
              <a:rPr lang="en-US"/>
              <a:t>, </a:t>
            </a:r>
            <a:r>
              <a:rPr lang="en-US" err="1"/>
              <a:t>varius</a:t>
            </a:r>
            <a:r>
              <a:rPr lang="en-US"/>
              <a:t> </a:t>
            </a:r>
            <a:r>
              <a:rPr lang="en-US" err="1"/>
              <a:t>nec</a:t>
            </a:r>
            <a:r>
              <a:rPr lang="en-US"/>
              <a:t> </a:t>
            </a:r>
            <a:r>
              <a:rPr lang="en-US" err="1"/>
              <a:t>urna</a:t>
            </a:r>
            <a:r>
              <a:rPr lang="en-US"/>
              <a:t> sed, </a:t>
            </a:r>
            <a:r>
              <a:rPr lang="en-US" err="1"/>
              <a:t>malesuada</a:t>
            </a:r>
            <a:r>
              <a:rPr lang="en-US"/>
              <a:t> </a:t>
            </a:r>
            <a:r>
              <a:rPr lang="en-US" err="1"/>
              <a:t>lobortis</a:t>
            </a:r>
            <a:r>
              <a:rPr lang="en-US"/>
              <a:t> </a:t>
            </a:r>
            <a:r>
              <a:rPr lang="en-US" err="1"/>
              <a:t>augue</a:t>
            </a:r>
            <a:r>
              <a:rPr lang="en-US"/>
              <a:t>. </a:t>
            </a:r>
            <a:r>
              <a:rPr lang="en-US" err="1"/>
              <a:t>Curabitur</a:t>
            </a:r>
            <a:r>
              <a:rPr lang="en-US"/>
              <a:t> a diam ac diam </a:t>
            </a:r>
            <a:r>
              <a:rPr lang="en-US" err="1"/>
              <a:t>rhoncus</a:t>
            </a:r>
            <a:r>
              <a:rPr lang="en-US"/>
              <a:t> </a:t>
            </a:r>
            <a:r>
              <a:rPr lang="en-US" err="1"/>
              <a:t>molestie</a:t>
            </a:r>
            <a:r>
              <a:rPr lang="en-US"/>
              <a:t> porta vel diam. Nam in </a:t>
            </a:r>
            <a:r>
              <a:rPr lang="en-US" err="1"/>
              <a:t>commodo</a:t>
            </a:r>
            <a:r>
              <a:rPr lang="en-US"/>
              <a:t> </a:t>
            </a:r>
            <a:r>
              <a:rPr lang="en-US" err="1"/>
              <a:t>massa</a:t>
            </a:r>
            <a:r>
              <a:rPr lang="en-US"/>
              <a:t>.</a:t>
            </a:r>
          </a:p>
          <a:p>
            <a:pPr lvl="0"/>
            <a:r>
              <a:rPr lang="en-US" err="1"/>
              <a:t>Quisque</a:t>
            </a:r>
            <a:r>
              <a:rPr lang="en-US"/>
              <a:t> </a:t>
            </a:r>
            <a:r>
              <a:rPr lang="en-US" err="1"/>
              <a:t>pretium</a:t>
            </a:r>
            <a:r>
              <a:rPr lang="en-US"/>
              <a:t> </a:t>
            </a:r>
            <a:r>
              <a:rPr lang="en-US" err="1"/>
              <a:t>venenatis</a:t>
            </a:r>
            <a:r>
              <a:rPr lang="en-US"/>
              <a:t> </a:t>
            </a:r>
            <a:r>
              <a:rPr lang="en-US" err="1"/>
              <a:t>erat</a:t>
            </a:r>
            <a:r>
              <a:rPr lang="en-US"/>
              <a:t> ac </a:t>
            </a:r>
            <a:r>
              <a:rPr lang="en-US" err="1"/>
              <a:t>mattis</a:t>
            </a:r>
            <a:r>
              <a:rPr lang="en-US"/>
              <a:t>. In auctor </a:t>
            </a:r>
            <a:r>
              <a:rPr lang="en-US" err="1"/>
              <a:t>enim</a:t>
            </a:r>
            <a:r>
              <a:rPr lang="en-US"/>
              <a:t> vel ante </a:t>
            </a:r>
            <a:r>
              <a:rPr lang="en-US" err="1"/>
              <a:t>pretium</a:t>
            </a:r>
            <a:r>
              <a:rPr lang="en-US"/>
              <a:t>, vel </a:t>
            </a:r>
            <a:r>
              <a:rPr lang="en-US" err="1"/>
              <a:t>laoreet</a:t>
            </a:r>
            <a:r>
              <a:rPr lang="en-US"/>
              <a:t> lorem </a:t>
            </a:r>
            <a:r>
              <a:rPr lang="en-US" err="1"/>
              <a:t>aliquet</a:t>
            </a:r>
            <a:r>
              <a:rPr lang="en-US"/>
              <a:t>. </a:t>
            </a:r>
            <a:r>
              <a:rPr lang="en-US" err="1"/>
              <a:t>Fusce</a:t>
            </a:r>
            <a:r>
              <a:rPr lang="en-US"/>
              <a:t> at </a:t>
            </a:r>
            <a:r>
              <a:rPr lang="en-US" err="1"/>
              <a:t>mauris</a:t>
            </a:r>
            <a:r>
              <a:rPr lang="en-US"/>
              <a:t> </a:t>
            </a:r>
            <a:r>
              <a:rPr lang="en-US" err="1"/>
              <a:t>elementum</a:t>
            </a:r>
            <a:r>
              <a:rPr lang="en-US"/>
              <a:t>, dictum </a:t>
            </a:r>
            <a:r>
              <a:rPr lang="en-US" err="1"/>
              <a:t>nunc</a:t>
            </a:r>
            <a:r>
              <a:rPr lang="en-US"/>
              <a:t> </a:t>
            </a:r>
            <a:r>
              <a:rPr lang="en-US" err="1"/>
              <a:t>eget</a:t>
            </a:r>
            <a:r>
              <a:rPr lang="en-US"/>
              <a:t>, </a:t>
            </a:r>
            <a:r>
              <a:rPr lang="en-US" err="1"/>
              <a:t>fringilla</a:t>
            </a:r>
            <a:r>
              <a:rPr lang="en-US"/>
              <a:t> ex. </a:t>
            </a:r>
            <a:r>
              <a:rPr lang="en-US" err="1"/>
              <a:t>Fusce</a:t>
            </a:r>
            <a:r>
              <a:rPr lang="en-US"/>
              <a:t> </a:t>
            </a:r>
            <a:r>
              <a:rPr lang="en-US" err="1"/>
              <a:t>arcu</a:t>
            </a:r>
            <a:r>
              <a:rPr lang="en-US"/>
              <a:t> </a:t>
            </a:r>
            <a:r>
              <a:rPr lang="en-US" err="1"/>
              <a:t>felis</a:t>
            </a:r>
            <a:r>
              <a:rPr lang="en-US"/>
              <a:t>, </a:t>
            </a:r>
            <a:r>
              <a:rPr lang="en-US" err="1"/>
              <a:t>vehicula</a:t>
            </a:r>
            <a:r>
              <a:rPr lang="en-US"/>
              <a:t> </a:t>
            </a:r>
            <a:r>
              <a:rPr lang="en-US" err="1"/>
              <a:t>quis</a:t>
            </a:r>
            <a:r>
              <a:rPr lang="en-US"/>
              <a:t> </a:t>
            </a:r>
            <a:r>
              <a:rPr lang="en-US" err="1"/>
              <a:t>feugiat</a:t>
            </a:r>
            <a:r>
              <a:rPr lang="en-US"/>
              <a:t> sed, </a:t>
            </a:r>
            <a:r>
              <a:rPr lang="en-US" err="1"/>
              <a:t>aliquet</a:t>
            </a:r>
            <a:r>
              <a:rPr lang="en-US"/>
              <a:t> </a:t>
            </a:r>
            <a:r>
              <a:rPr lang="en-US" err="1"/>
              <a:t>quis</a:t>
            </a:r>
            <a:r>
              <a:rPr lang="en-US"/>
              <a:t> eros.</a:t>
            </a:r>
          </a:p>
        </p:txBody>
      </p:sp>
      <p:sp>
        <p:nvSpPr>
          <p:cNvPr id="8" name="Rectangle 7">
            <a:extLst>
              <a:ext uri="{FF2B5EF4-FFF2-40B4-BE49-F238E27FC236}">
                <a16:creationId xmlns:a16="http://schemas.microsoft.com/office/drawing/2014/main" id="{B21A85F4-FED3-424A-A059-8B91AF23D35D}"/>
              </a:ext>
            </a:extLst>
          </p:cNvPr>
          <p:cNvSpPr/>
          <p:nvPr userDrawn="1"/>
        </p:nvSpPr>
        <p:spPr bwMode="ltGray">
          <a:xfrm>
            <a:off x="1" y="2"/>
            <a:ext cx="12192000" cy="129539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2" name="Title 1">
            <a:extLst>
              <a:ext uri="{FF2B5EF4-FFF2-40B4-BE49-F238E27FC236}">
                <a16:creationId xmlns:a16="http://schemas.microsoft.com/office/drawing/2014/main" id="{970B0217-EA68-354A-A48D-B84CFF40EFAA}"/>
              </a:ext>
            </a:extLst>
          </p:cNvPr>
          <p:cNvSpPr>
            <a:spLocks noGrp="1"/>
          </p:cNvSpPr>
          <p:nvPr>
            <p:ph type="title" hasCustomPrompt="1"/>
          </p:nvPr>
        </p:nvSpPr>
        <p:spPr bwMode="black">
          <a:xfrm>
            <a:off x="298806" y="393282"/>
            <a:ext cx="11612880" cy="600805"/>
          </a:xfrm>
        </p:spPr>
        <p:txBody>
          <a:bodyPr vert="horz" wrap="square" tIns="0" rIns="0" bIns="0">
            <a:spAutoFit/>
          </a:bodyPr>
          <a:lstStyle>
            <a:lvl1pPr>
              <a:defRPr sz="4399">
                <a:latin typeface="+mj-lt"/>
              </a:defRPr>
            </a:lvl1pPr>
          </a:lstStyle>
          <a:p>
            <a:r>
              <a:rPr lang="en-US"/>
              <a:t>Title</a:t>
            </a:r>
          </a:p>
        </p:txBody>
      </p:sp>
      <p:sp>
        <p:nvSpPr>
          <p:cNvPr id="11" name="Slide Number Placeholder 6">
            <a:extLst>
              <a:ext uri="{FF2B5EF4-FFF2-40B4-BE49-F238E27FC236}">
                <a16:creationId xmlns:a16="http://schemas.microsoft.com/office/drawing/2014/main" id="{D0EB6A83-82B4-4821-9E6D-CFC9C50B2953}"/>
              </a:ext>
            </a:extLst>
          </p:cNvPr>
          <p:cNvSpPr>
            <a:spLocks noGrp="1"/>
          </p:cNvSpPr>
          <p:nvPr>
            <p:ph type="sldNum" sz="quarter" idx="12"/>
          </p:nvPr>
        </p:nvSpPr>
        <p:spPr>
          <a:xfrm>
            <a:off x="298451" y="6457053"/>
            <a:ext cx="153888" cy="153888"/>
          </a:xfrm>
          <a:prstGeom prst="rect">
            <a:avLst/>
          </a:prstGeom>
        </p:spPr>
        <p:txBody>
          <a:bodyPr lIns="0" tIns="0" rIns="0" bIns="0" anchor="ctr" anchorCtr="0">
            <a:spAutoFit/>
          </a:bodyPr>
          <a:lstStyle>
            <a:lvl1pPr>
              <a:defRPr sz="1000">
                <a:latin typeface="+mn-lt"/>
              </a:defRPr>
            </a:lvl1pPr>
          </a:lstStyle>
          <a:p>
            <a:pPr algn="l"/>
            <a:fld id="{7EAD36D4-32FF-544B-9EC2-1F035E0F636E}" type="slidenum">
              <a:rPr lang="en-US" smtClean="0">
                <a:solidFill>
                  <a:schemeClr val="tx1"/>
                </a:solidFill>
              </a:rPr>
              <a:pPr algn="l"/>
              <a:t>‹#›</a:t>
            </a:fld>
            <a:endParaRPr lang="en-US">
              <a:solidFill>
                <a:schemeClr val="tx1"/>
              </a:solidFill>
            </a:endParaRPr>
          </a:p>
        </p:txBody>
      </p:sp>
    </p:spTree>
    <p:extLst>
      <p:ext uri="{BB962C8B-B14F-4D97-AF65-F5344CB8AC3E}">
        <p14:creationId xmlns:p14="http://schemas.microsoft.com/office/powerpoint/2010/main" val="2014724331"/>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4351" y="304800"/>
            <a:ext cx="10861369" cy="682268"/>
          </a:xfrm>
        </p:spPr>
        <p:txBody>
          <a:bodyPr anchor="ctr"/>
          <a:lstStyle/>
          <a:p>
            <a:r>
              <a:rPr lang="en-US"/>
              <a:t>Click to edit title</a:t>
            </a:r>
            <a:endParaRPr/>
          </a:p>
        </p:txBody>
      </p:sp>
      <p:sp>
        <p:nvSpPr>
          <p:cNvPr id="5" name="Footer Placeholder 4"/>
          <p:cNvSpPr>
            <a:spLocks noGrp="1"/>
          </p:cNvSpPr>
          <p:nvPr>
            <p:ph type="ftr" sz="quarter" idx="11"/>
          </p:nvPr>
        </p:nvSpPr>
        <p:spPr>
          <a:xfrm>
            <a:off x="1013163" y="6266008"/>
            <a:ext cx="3658553" cy="219456"/>
          </a:xfrm>
          <a:prstGeom prst="rect">
            <a:avLst/>
          </a:prstGeom>
        </p:spPr>
        <p:txBody>
          <a:bodyPr/>
          <a:lstStyle/>
          <a:p>
            <a:endParaRPr/>
          </a:p>
        </p:txBody>
      </p:sp>
      <p:sp>
        <p:nvSpPr>
          <p:cNvPr id="6" name="Slide Number Placeholder 5"/>
          <p:cNvSpPr>
            <a:spLocks noGrp="1"/>
          </p:cNvSpPr>
          <p:nvPr>
            <p:ph type="sldNum" sz="quarter" idx="12"/>
          </p:nvPr>
        </p:nvSpPr>
        <p:spPr>
          <a:xfrm>
            <a:off x="684391" y="6266008"/>
            <a:ext cx="175064" cy="219456"/>
          </a:xfrm>
          <a:prstGeom prst="rect">
            <a:avLst/>
          </a:prstGeom>
        </p:spPr>
        <p:txBody>
          <a:bodyPr/>
          <a:lstStyle/>
          <a:p>
            <a:fld id="{00DE720E-C72B-42F0-AD69-52D60E3C605E}" type="slidenum">
              <a:rPr/>
              <a:t>‹#›</a:t>
            </a:fld>
            <a:endParaRPr/>
          </a:p>
        </p:txBody>
      </p:sp>
      <p:sp>
        <p:nvSpPr>
          <p:cNvPr id="9" name="Text Placeholder 8">
            <a:extLst>
              <a:ext uri="{FF2B5EF4-FFF2-40B4-BE49-F238E27FC236}">
                <a16:creationId xmlns:a16="http://schemas.microsoft.com/office/drawing/2014/main" id="{1918724C-52DC-44FC-B327-E598D89136E0}"/>
              </a:ext>
            </a:extLst>
          </p:cNvPr>
          <p:cNvSpPr>
            <a:spLocks noGrp="1"/>
          </p:cNvSpPr>
          <p:nvPr>
            <p:ph type="body" sz="quarter" idx="14" hasCustomPrompt="1"/>
          </p:nvPr>
        </p:nvSpPr>
        <p:spPr>
          <a:xfrm>
            <a:off x="684391" y="1628965"/>
            <a:ext cx="10861328" cy="4391852"/>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text</a:t>
            </a:r>
          </a:p>
          <a:p>
            <a:pPr lvl="1"/>
            <a:r>
              <a:rPr lang="en-US"/>
              <a:t>Second level</a:t>
            </a:r>
          </a:p>
          <a:p>
            <a:pPr lvl="2"/>
            <a:r>
              <a:rPr lang="en-US"/>
              <a:t>Third level</a:t>
            </a:r>
          </a:p>
        </p:txBody>
      </p:sp>
    </p:spTree>
    <p:extLst>
      <p:ext uri="{BB962C8B-B14F-4D97-AF65-F5344CB8AC3E}">
        <p14:creationId xmlns:p14="http://schemas.microsoft.com/office/powerpoint/2010/main" val="174481677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1_Agenda 1">
    <p:spTree>
      <p:nvGrpSpPr>
        <p:cNvPr id="1" name=""/>
        <p:cNvGrpSpPr/>
        <p:nvPr/>
      </p:nvGrpSpPr>
      <p:grpSpPr>
        <a:xfrm>
          <a:off x="0" y="0"/>
          <a:ext cx="0" cy="0"/>
          <a:chOff x="0" y="0"/>
          <a:chExt cx="0" cy="0"/>
        </a:xfrm>
      </p:grpSpPr>
      <p:sp>
        <p:nvSpPr>
          <p:cNvPr id="24" name="Text Placeholder 5">
            <a:extLst>
              <a:ext uri="{FF2B5EF4-FFF2-40B4-BE49-F238E27FC236}">
                <a16:creationId xmlns:a16="http://schemas.microsoft.com/office/drawing/2014/main" id="{3C4CFD13-B1BE-4242-B308-37DCDC439285}"/>
              </a:ext>
            </a:extLst>
          </p:cNvPr>
          <p:cNvSpPr>
            <a:spLocks noGrp="1"/>
          </p:cNvSpPr>
          <p:nvPr>
            <p:ph type="body" sz="quarter" idx="24" hasCustomPrompt="1"/>
          </p:nvPr>
        </p:nvSpPr>
        <p:spPr>
          <a:xfrm>
            <a:off x="609599" y="1600200"/>
            <a:ext cx="2514600" cy="1920240"/>
          </a:xfrm>
          <a:solidFill>
            <a:schemeClr val="bg1">
              <a:lumMod val="95000"/>
            </a:schemeClr>
          </a:solidFill>
        </p:spPr>
        <p:txBody>
          <a:bodyPr vert="horz" wrap="square" lIns="548640" tIns="137160" rIns="91440" bIns="0" rtlCol="0">
            <a:noAutofit/>
          </a:bodyPr>
          <a:lstStyle>
            <a:lvl1pPr marL="0" indent="0" algn="l">
              <a:buNone/>
              <a:defRPr lang="en-US" sz="1600" b="1" dirty="0">
                <a:solidFill>
                  <a:schemeClr val="accent1"/>
                </a:solidFill>
              </a:defRPr>
            </a:lvl1pPr>
          </a:lstStyle>
          <a:p>
            <a:pPr marL="182770" lvl="0" indent="-182770">
              <a:spcBef>
                <a:spcPts val="0"/>
              </a:spcBef>
            </a:pPr>
            <a:r>
              <a:rPr lang="en-US"/>
              <a:t>[Long agenda item description]</a:t>
            </a:r>
          </a:p>
        </p:txBody>
      </p:sp>
      <p:sp>
        <p:nvSpPr>
          <p:cNvPr id="27" name="Text Placeholder 5">
            <a:extLst>
              <a:ext uri="{FF2B5EF4-FFF2-40B4-BE49-F238E27FC236}">
                <a16:creationId xmlns:a16="http://schemas.microsoft.com/office/drawing/2014/main" id="{87E465CA-47BE-41F6-A725-9CAF8F2AAAF0}"/>
              </a:ext>
            </a:extLst>
          </p:cNvPr>
          <p:cNvSpPr>
            <a:spLocks noGrp="1"/>
          </p:cNvSpPr>
          <p:nvPr>
            <p:ph type="body" sz="quarter" idx="50" hasCustomPrompt="1"/>
          </p:nvPr>
        </p:nvSpPr>
        <p:spPr>
          <a:xfrm>
            <a:off x="3433644" y="1600200"/>
            <a:ext cx="2514600" cy="1920240"/>
          </a:xfrm>
          <a:solidFill>
            <a:schemeClr val="bg1">
              <a:lumMod val="95000"/>
            </a:schemeClr>
          </a:solidFill>
        </p:spPr>
        <p:txBody>
          <a:bodyPr vert="horz" wrap="square" lIns="548640" tIns="137160" rIns="91440" bIns="0" rtlCol="0">
            <a:noAutofit/>
          </a:bodyPr>
          <a:lstStyle>
            <a:lvl1pPr marL="0" indent="0" algn="l">
              <a:buNone/>
              <a:defRPr lang="en-US" sz="1600" b="1" dirty="0">
                <a:solidFill>
                  <a:schemeClr val="accent1"/>
                </a:solidFill>
              </a:defRPr>
            </a:lvl1pPr>
          </a:lstStyle>
          <a:p>
            <a:pPr marL="182770" lvl="0" indent="-182770">
              <a:spcBef>
                <a:spcPts val="0"/>
              </a:spcBef>
            </a:pPr>
            <a:r>
              <a:rPr lang="en-US"/>
              <a:t>[Long agenda item description]</a:t>
            </a:r>
          </a:p>
        </p:txBody>
      </p:sp>
      <p:sp>
        <p:nvSpPr>
          <p:cNvPr id="30" name="Text Placeholder 5">
            <a:extLst>
              <a:ext uri="{FF2B5EF4-FFF2-40B4-BE49-F238E27FC236}">
                <a16:creationId xmlns:a16="http://schemas.microsoft.com/office/drawing/2014/main" id="{9930FD55-41AA-4898-9FDA-FA33A63FAE9C}"/>
              </a:ext>
            </a:extLst>
          </p:cNvPr>
          <p:cNvSpPr>
            <a:spLocks noGrp="1"/>
          </p:cNvSpPr>
          <p:nvPr>
            <p:ph type="body" sz="quarter" idx="52" hasCustomPrompt="1"/>
          </p:nvPr>
        </p:nvSpPr>
        <p:spPr>
          <a:xfrm>
            <a:off x="6257685" y="1600200"/>
            <a:ext cx="2514600" cy="1920240"/>
          </a:xfrm>
          <a:solidFill>
            <a:schemeClr val="bg1">
              <a:lumMod val="95000"/>
            </a:schemeClr>
          </a:solidFill>
        </p:spPr>
        <p:txBody>
          <a:bodyPr vert="horz" wrap="square" lIns="548640" tIns="137160" rIns="91440" bIns="0" rtlCol="0">
            <a:noAutofit/>
          </a:bodyPr>
          <a:lstStyle>
            <a:lvl1pPr marL="0" indent="0" algn="l">
              <a:buNone/>
              <a:defRPr lang="en-US" sz="1600" b="1" dirty="0">
                <a:solidFill>
                  <a:schemeClr val="accent1"/>
                </a:solidFill>
              </a:defRPr>
            </a:lvl1pPr>
          </a:lstStyle>
          <a:p>
            <a:pPr marL="182770" lvl="0" indent="-182770">
              <a:spcBef>
                <a:spcPts val="0"/>
              </a:spcBef>
            </a:pPr>
            <a:r>
              <a:rPr lang="en-US"/>
              <a:t>[Long agenda item description]</a:t>
            </a:r>
          </a:p>
        </p:txBody>
      </p:sp>
      <p:sp>
        <p:nvSpPr>
          <p:cNvPr id="33" name="Text Placeholder 5">
            <a:extLst>
              <a:ext uri="{FF2B5EF4-FFF2-40B4-BE49-F238E27FC236}">
                <a16:creationId xmlns:a16="http://schemas.microsoft.com/office/drawing/2014/main" id="{A6DA0C3C-7731-4A42-BC7B-59C121751CE1}"/>
              </a:ext>
            </a:extLst>
          </p:cNvPr>
          <p:cNvSpPr>
            <a:spLocks noGrp="1"/>
          </p:cNvSpPr>
          <p:nvPr>
            <p:ph type="body" sz="quarter" idx="54" hasCustomPrompt="1"/>
          </p:nvPr>
        </p:nvSpPr>
        <p:spPr>
          <a:xfrm>
            <a:off x="9081729" y="1600200"/>
            <a:ext cx="2514600" cy="1920240"/>
          </a:xfrm>
          <a:solidFill>
            <a:schemeClr val="bg1">
              <a:lumMod val="95000"/>
            </a:schemeClr>
          </a:solidFill>
        </p:spPr>
        <p:txBody>
          <a:bodyPr vert="horz" wrap="square" lIns="548640" tIns="137160" rIns="91440" bIns="0" rtlCol="0">
            <a:noAutofit/>
          </a:bodyPr>
          <a:lstStyle>
            <a:lvl1pPr marL="0" indent="0" algn="l">
              <a:buNone/>
              <a:defRPr lang="en-US" sz="1600" b="1" dirty="0">
                <a:solidFill>
                  <a:schemeClr val="accent1"/>
                </a:solidFill>
              </a:defRPr>
            </a:lvl1pPr>
          </a:lstStyle>
          <a:p>
            <a:pPr marL="182770" lvl="0" indent="-182770">
              <a:spcBef>
                <a:spcPts val="0"/>
              </a:spcBef>
            </a:pPr>
            <a:r>
              <a:rPr lang="en-US"/>
              <a:t>[Long agenda item description]</a:t>
            </a:r>
          </a:p>
        </p:txBody>
      </p:sp>
      <p:sp>
        <p:nvSpPr>
          <p:cNvPr id="36" name="Text Placeholder 5">
            <a:extLst>
              <a:ext uri="{FF2B5EF4-FFF2-40B4-BE49-F238E27FC236}">
                <a16:creationId xmlns:a16="http://schemas.microsoft.com/office/drawing/2014/main" id="{1D2F2C10-23BC-4B0E-89D8-A309A6C37BF2}"/>
              </a:ext>
            </a:extLst>
          </p:cNvPr>
          <p:cNvSpPr>
            <a:spLocks noGrp="1"/>
          </p:cNvSpPr>
          <p:nvPr>
            <p:ph type="body" sz="quarter" idx="56" hasCustomPrompt="1"/>
          </p:nvPr>
        </p:nvSpPr>
        <p:spPr>
          <a:xfrm>
            <a:off x="609599" y="3856011"/>
            <a:ext cx="2514600" cy="1920240"/>
          </a:xfrm>
          <a:solidFill>
            <a:schemeClr val="bg1">
              <a:lumMod val="95000"/>
            </a:schemeClr>
          </a:solidFill>
        </p:spPr>
        <p:txBody>
          <a:bodyPr vert="horz" wrap="square" lIns="548640" tIns="137160" rIns="91440" bIns="0" rtlCol="0">
            <a:noAutofit/>
          </a:bodyPr>
          <a:lstStyle>
            <a:lvl1pPr marL="0" indent="0" algn="l">
              <a:buNone/>
              <a:defRPr lang="en-US" sz="1600" b="1" dirty="0">
                <a:solidFill>
                  <a:schemeClr val="accent1"/>
                </a:solidFill>
              </a:defRPr>
            </a:lvl1pPr>
          </a:lstStyle>
          <a:p>
            <a:pPr marL="182770" lvl="0" indent="-182770">
              <a:spcBef>
                <a:spcPts val="0"/>
              </a:spcBef>
            </a:pPr>
            <a:r>
              <a:rPr lang="en-US"/>
              <a:t>[Long agenda item description]</a:t>
            </a:r>
          </a:p>
        </p:txBody>
      </p:sp>
      <p:sp>
        <p:nvSpPr>
          <p:cNvPr id="40" name="Text Placeholder 5">
            <a:extLst>
              <a:ext uri="{FF2B5EF4-FFF2-40B4-BE49-F238E27FC236}">
                <a16:creationId xmlns:a16="http://schemas.microsoft.com/office/drawing/2014/main" id="{9083132C-F1E4-4A64-80A0-4B9115083840}"/>
              </a:ext>
            </a:extLst>
          </p:cNvPr>
          <p:cNvSpPr>
            <a:spLocks noGrp="1"/>
          </p:cNvSpPr>
          <p:nvPr>
            <p:ph type="body" sz="quarter" idx="58" hasCustomPrompt="1"/>
          </p:nvPr>
        </p:nvSpPr>
        <p:spPr>
          <a:xfrm>
            <a:off x="3433644" y="3856011"/>
            <a:ext cx="2514600" cy="1920240"/>
          </a:xfrm>
          <a:solidFill>
            <a:schemeClr val="bg1">
              <a:lumMod val="95000"/>
            </a:schemeClr>
          </a:solidFill>
        </p:spPr>
        <p:txBody>
          <a:bodyPr vert="horz" wrap="square" lIns="548640" tIns="137160" rIns="91440" bIns="0" rtlCol="0">
            <a:noAutofit/>
          </a:bodyPr>
          <a:lstStyle>
            <a:lvl1pPr marL="0" indent="0" algn="l">
              <a:buNone/>
              <a:defRPr lang="en-US" sz="1600" b="1" dirty="0">
                <a:solidFill>
                  <a:schemeClr val="accent1"/>
                </a:solidFill>
              </a:defRPr>
            </a:lvl1pPr>
          </a:lstStyle>
          <a:p>
            <a:pPr marL="182770" lvl="0" indent="-182770">
              <a:spcBef>
                <a:spcPts val="0"/>
              </a:spcBef>
            </a:pPr>
            <a:r>
              <a:rPr lang="en-US"/>
              <a:t>[Long agenda item description]</a:t>
            </a:r>
          </a:p>
        </p:txBody>
      </p:sp>
      <p:sp>
        <p:nvSpPr>
          <p:cNvPr id="45" name="Text Placeholder 5">
            <a:extLst>
              <a:ext uri="{FF2B5EF4-FFF2-40B4-BE49-F238E27FC236}">
                <a16:creationId xmlns:a16="http://schemas.microsoft.com/office/drawing/2014/main" id="{F6B35BF0-B9D9-4AE2-AD05-8526EF609395}"/>
              </a:ext>
            </a:extLst>
          </p:cNvPr>
          <p:cNvSpPr>
            <a:spLocks noGrp="1"/>
          </p:cNvSpPr>
          <p:nvPr>
            <p:ph type="body" sz="quarter" idx="60" hasCustomPrompt="1"/>
          </p:nvPr>
        </p:nvSpPr>
        <p:spPr>
          <a:xfrm>
            <a:off x="6257685" y="3856011"/>
            <a:ext cx="2514600" cy="1920240"/>
          </a:xfrm>
          <a:solidFill>
            <a:schemeClr val="bg1">
              <a:lumMod val="95000"/>
            </a:schemeClr>
          </a:solidFill>
        </p:spPr>
        <p:txBody>
          <a:bodyPr vert="horz" wrap="square" lIns="548640" tIns="137160" rIns="91440" bIns="0" rtlCol="0">
            <a:noAutofit/>
          </a:bodyPr>
          <a:lstStyle>
            <a:lvl1pPr marL="0" indent="0" algn="l">
              <a:buNone/>
              <a:defRPr lang="en-US" sz="1600" b="1" dirty="0">
                <a:solidFill>
                  <a:schemeClr val="accent1"/>
                </a:solidFill>
              </a:defRPr>
            </a:lvl1pPr>
          </a:lstStyle>
          <a:p>
            <a:pPr marL="182770" lvl="0" indent="-182770">
              <a:spcBef>
                <a:spcPts val="0"/>
              </a:spcBef>
            </a:pPr>
            <a:r>
              <a:rPr lang="en-US"/>
              <a:t>[Long agenda item description]</a:t>
            </a:r>
          </a:p>
        </p:txBody>
      </p:sp>
      <p:sp>
        <p:nvSpPr>
          <p:cNvPr id="49" name="Text Placeholder 5">
            <a:extLst>
              <a:ext uri="{FF2B5EF4-FFF2-40B4-BE49-F238E27FC236}">
                <a16:creationId xmlns:a16="http://schemas.microsoft.com/office/drawing/2014/main" id="{0E76D474-45D0-4E30-8173-836F1634BF46}"/>
              </a:ext>
            </a:extLst>
          </p:cNvPr>
          <p:cNvSpPr>
            <a:spLocks noGrp="1"/>
          </p:cNvSpPr>
          <p:nvPr>
            <p:ph type="body" sz="quarter" idx="62" hasCustomPrompt="1"/>
          </p:nvPr>
        </p:nvSpPr>
        <p:spPr>
          <a:xfrm>
            <a:off x="9081729" y="3856011"/>
            <a:ext cx="2514600" cy="1920240"/>
          </a:xfrm>
          <a:solidFill>
            <a:schemeClr val="bg1">
              <a:lumMod val="95000"/>
            </a:schemeClr>
          </a:solidFill>
        </p:spPr>
        <p:txBody>
          <a:bodyPr vert="horz" wrap="square" lIns="548640" tIns="137160" rIns="91440" bIns="0" rtlCol="0">
            <a:noAutofit/>
          </a:bodyPr>
          <a:lstStyle>
            <a:lvl1pPr marL="0" indent="0" algn="l">
              <a:buNone/>
              <a:defRPr lang="en-US" sz="1600" b="1" dirty="0">
                <a:solidFill>
                  <a:schemeClr val="accent1"/>
                </a:solidFill>
              </a:defRPr>
            </a:lvl1pPr>
          </a:lstStyle>
          <a:p>
            <a:pPr marL="182770" lvl="0" indent="-182770">
              <a:spcBef>
                <a:spcPts val="0"/>
              </a:spcBef>
            </a:pPr>
            <a:r>
              <a:rPr lang="en-US"/>
              <a:t>[Long agenda item description]</a:t>
            </a:r>
          </a:p>
        </p:txBody>
      </p:sp>
      <p:sp>
        <p:nvSpPr>
          <p:cNvPr id="34" name="Title 1">
            <a:extLst>
              <a:ext uri="{FF2B5EF4-FFF2-40B4-BE49-F238E27FC236}">
                <a16:creationId xmlns:a16="http://schemas.microsoft.com/office/drawing/2014/main" id="{234A3207-C796-4066-809B-EF9AC3720473}"/>
              </a:ext>
            </a:extLst>
          </p:cNvPr>
          <p:cNvSpPr>
            <a:spLocks noGrp="1"/>
          </p:cNvSpPr>
          <p:nvPr>
            <p:ph type="title"/>
          </p:nvPr>
        </p:nvSpPr>
        <p:spPr>
          <a:xfrm>
            <a:off x="609602" y="304800"/>
            <a:ext cx="10972801" cy="762000"/>
          </a:xfrm>
        </p:spPr>
        <p:txBody>
          <a:bodyPr/>
          <a:lstStyle/>
          <a:p>
            <a:r>
              <a:rPr lang="en-US"/>
              <a:t>Click to edit Master title style</a:t>
            </a:r>
            <a:endParaRPr/>
          </a:p>
        </p:txBody>
      </p:sp>
      <p:sp>
        <p:nvSpPr>
          <p:cNvPr id="37" name="Text Placeholder 7">
            <a:extLst>
              <a:ext uri="{FF2B5EF4-FFF2-40B4-BE49-F238E27FC236}">
                <a16:creationId xmlns:a16="http://schemas.microsoft.com/office/drawing/2014/main" id="{9447371E-A55A-4C50-A2DB-88B138B45664}"/>
              </a:ext>
            </a:extLst>
          </p:cNvPr>
          <p:cNvSpPr>
            <a:spLocks noGrp="1"/>
          </p:cNvSpPr>
          <p:nvPr>
            <p:ph type="body" sz="quarter" idx="13" hasCustomPrompt="1"/>
          </p:nvPr>
        </p:nvSpPr>
        <p:spPr>
          <a:xfrm>
            <a:off x="609602" y="1133856"/>
            <a:ext cx="10972801" cy="260574"/>
          </a:xfrm>
        </p:spPr>
        <p:txBody>
          <a:bodyPr>
            <a:noAutofit/>
          </a:bodyPr>
          <a:lstStyle>
            <a:lvl1pPr marL="0" indent="0">
              <a:spcBef>
                <a:spcPts val="0"/>
              </a:spcBef>
              <a:buNone/>
              <a:defRPr sz="1798">
                <a:solidFill>
                  <a:schemeClr val="accent1"/>
                </a:solidFill>
              </a:defRPr>
            </a:lvl1pPr>
            <a:lvl2pPr marL="0" indent="0">
              <a:spcBef>
                <a:spcPts val="0"/>
              </a:spcBef>
              <a:buNone/>
              <a:defRPr sz="1798"/>
            </a:lvl2pPr>
            <a:lvl3pPr marL="0" indent="0">
              <a:spcBef>
                <a:spcPts val="0"/>
              </a:spcBef>
              <a:buNone/>
              <a:defRPr sz="1798"/>
            </a:lvl3pPr>
            <a:lvl4pPr marL="0" indent="0">
              <a:spcBef>
                <a:spcPts val="0"/>
              </a:spcBef>
              <a:buNone/>
              <a:defRPr sz="1798"/>
            </a:lvl4pPr>
            <a:lvl5pPr marL="0" indent="0">
              <a:spcBef>
                <a:spcPts val="0"/>
              </a:spcBef>
              <a:buNone/>
              <a:defRPr sz="1798"/>
            </a:lvl5pPr>
            <a:lvl6pPr marL="0" indent="0">
              <a:spcBef>
                <a:spcPts val="0"/>
              </a:spcBef>
              <a:buNone/>
              <a:defRPr sz="1798"/>
            </a:lvl6pPr>
            <a:lvl7pPr marL="0" indent="0">
              <a:spcBef>
                <a:spcPts val="0"/>
              </a:spcBef>
              <a:buNone/>
              <a:defRPr sz="1798"/>
            </a:lvl7pPr>
            <a:lvl8pPr marL="0" indent="0">
              <a:spcBef>
                <a:spcPts val="0"/>
              </a:spcBef>
              <a:buNone/>
              <a:defRPr sz="1798"/>
            </a:lvl8pPr>
            <a:lvl9pPr marL="0" indent="0">
              <a:spcBef>
                <a:spcPts val="0"/>
              </a:spcBef>
              <a:buNone/>
              <a:defRPr sz="1798"/>
            </a:lvl9pPr>
          </a:lstStyle>
          <a:p>
            <a:pPr lvl="0"/>
            <a:r>
              <a:t>Click to add subtitle</a:t>
            </a:r>
          </a:p>
        </p:txBody>
      </p:sp>
      <p:sp>
        <p:nvSpPr>
          <p:cNvPr id="44" name="Date Placeholder 4">
            <a:extLst>
              <a:ext uri="{FF2B5EF4-FFF2-40B4-BE49-F238E27FC236}">
                <a16:creationId xmlns:a16="http://schemas.microsoft.com/office/drawing/2014/main" id="{5723B0F4-4C6D-4CB1-A38C-1B99FA061FA5}"/>
              </a:ext>
            </a:extLst>
          </p:cNvPr>
          <p:cNvSpPr>
            <a:spLocks noGrp="1"/>
          </p:cNvSpPr>
          <p:nvPr>
            <p:ph type="dt" sz="half" idx="10"/>
          </p:nvPr>
        </p:nvSpPr>
        <p:spPr>
          <a:xfrm>
            <a:off x="5283201" y="6478524"/>
            <a:ext cx="812800" cy="219456"/>
          </a:xfrm>
          <a:prstGeom prst="rect">
            <a:avLst/>
          </a:prstGeom>
        </p:spPr>
        <p:txBody>
          <a:bodyPr/>
          <a:lstStyle/>
          <a:p>
            <a:endParaRPr/>
          </a:p>
        </p:txBody>
      </p:sp>
      <p:sp>
        <p:nvSpPr>
          <p:cNvPr id="47" name="Footer Placeholder 5">
            <a:extLst>
              <a:ext uri="{FF2B5EF4-FFF2-40B4-BE49-F238E27FC236}">
                <a16:creationId xmlns:a16="http://schemas.microsoft.com/office/drawing/2014/main" id="{112D3D14-D5A6-493E-940E-0AB075FA211A}"/>
              </a:ext>
            </a:extLst>
          </p:cNvPr>
          <p:cNvSpPr>
            <a:spLocks noGrp="1"/>
          </p:cNvSpPr>
          <p:nvPr>
            <p:ph type="ftr" sz="quarter" idx="11"/>
          </p:nvPr>
        </p:nvSpPr>
        <p:spPr>
          <a:xfrm>
            <a:off x="609601" y="6478524"/>
            <a:ext cx="4573191" cy="219456"/>
          </a:xfrm>
          <a:prstGeom prst="rect">
            <a:avLst/>
          </a:prstGeom>
        </p:spPr>
        <p:txBody>
          <a:bodyPr/>
          <a:lstStyle/>
          <a:p>
            <a:endParaRPr/>
          </a:p>
        </p:txBody>
      </p:sp>
      <p:sp>
        <p:nvSpPr>
          <p:cNvPr id="50" name="Slide Number Placeholder 6">
            <a:extLst>
              <a:ext uri="{FF2B5EF4-FFF2-40B4-BE49-F238E27FC236}">
                <a16:creationId xmlns:a16="http://schemas.microsoft.com/office/drawing/2014/main" id="{9DB96F5E-57C4-4EE4-868F-20308DCB19ED}"/>
              </a:ext>
            </a:extLst>
          </p:cNvPr>
          <p:cNvSpPr>
            <a:spLocks noGrp="1"/>
          </p:cNvSpPr>
          <p:nvPr>
            <p:ph type="sldNum" sz="quarter" idx="48"/>
          </p:nvPr>
        </p:nvSpPr>
        <p:spPr>
          <a:xfrm>
            <a:off x="211669" y="6478524"/>
            <a:ext cx="304800" cy="219456"/>
          </a:xfrm>
          <a:prstGeom prst="rect">
            <a:avLst/>
          </a:prstGeom>
        </p:spPr>
        <p:txBody>
          <a:bodyPr/>
          <a:lstStyle/>
          <a:p>
            <a:fld id="{00DE720E-C72B-42F0-AD69-52D60E3C605E}" type="slidenum">
              <a:rPr/>
              <a:t>‹#›</a:t>
            </a:fld>
            <a:endParaRPr/>
          </a:p>
        </p:txBody>
      </p:sp>
      <p:sp>
        <p:nvSpPr>
          <p:cNvPr id="23" name="Text Placeholder 4">
            <a:extLst>
              <a:ext uri="{FF2B5EF4-FFF2-40B4-BE49-F238E27FC236}">
                <a16:creationId xmlns:a16="http://schemas.microsoft.com/office/drawing/2014/main" id="{68689905-4344-4F2D-A9E5-716B00AB028A}"/>
              </a:ext>
            </a:extLst>
          </p:cNvPr>
          <p:cNvSpPr>
            <a:spLocks noGrp="1"/>
          </p:cNvSpPr>
          <p:nvPr>
            <p:ph type="body" sz="quarter" idx="12" hasCustomPrompt="1"/>
          </p:nvPr>
        </p:nvSpPr>
        <p:spPr>
          <a:xfrm>
            <a:off x="609600" y="1600200"/>
            <a:ext cx="571499" cy="914400"/>
          </a:xfrm>
        </p:spPr>
        <p:txBody>
          <a:bodyPr vert="horz" lIns="0" tIns="0" rIns="0" bIns="0" rtlCol="0">
            <a:noAutofit/>
          </a:bodyPr>
          <a:lstStyle>
            <a:lvl1pPr marL="0" indent="0" algn="ctr">
              <a:buNone/>
              <a:defRPr lang="en-US" sz="7198" dirty="0">
                <a:solidFill>
                  <a:schemeClr val="accent1"/>
                </a:solidFill>
              </a:defRPr>
            </a:lvl1pPr>
          </a:lstStyle>
          <a:p>
            <a:pPr marL="182770" lvl="0" indent="-182770">
              <a:spcBef>
                <a:spcPts val="0"/>
              </a:spcBef>
            </a:pPr>
            <a:r>
              <a:rPr lang="en-US"/>
              <a:t>0</a:t>
            </a:r>
          </a:p>
        </p:txBody>
      </p:sp>
      <p:sp>
        <p:nvSpPr>
          <p:cNvPr id="26" name="Text Placeholder 4">
            <a:extLst>
              <a:ext uri="{FF2B5EF4-FFF2-40B4-BE49-F238E27FC236}">
                <a16:creationId xmlns:a16="http://schemas.microsoft.com/office/drawing/2014/main" id="{D16EBD2C-0D4C-4F8C-AC26-D03FEE00047D}"/>
              </a:ext>
            </a:extLst>
          </p:cNvPr>
          <p:cNvSpPr>
            <a:spLocks noGrp="1"/>
          </p:cNvSpPr>
          <p:nvPr>
            <p:ph type="body" sz="quarter" idx="49" hasCustomPrompt="1"/>
          </p:nvPr>
        </p:nvSpPr>
        <p:spPr>
          <a:xfrm>
            <a:off x="3433643" y="1600200"/>
            <a:ext cx="571499" cy="914400"/>
          </a:xfrm>
        </p:spPr>
        <p:txBody>
          <a:bodyPr vert="horz" lIns="0" tIns="0" rIns="0" bIns="0" rtlCol="0">
            <a:noAutofit/>
          </a:bodyPr>
          <a:lstStyle>
            <a:lvl1pPr marL="0" indent="0" algn="ctr">
              <a:buNone/>
              <a:defRPr lang="en-US" sz="7198" dirty="0">
                <a:solidFill>
                  <a:schemeClr val="accent1"/>
                </a:solidFill>
              </a:defRPr>
            </a:lvl1pPr>
          </a:lstStyle>
          <a:p>
            <a:pPr marL="182770" lvl="0" indent="-182770">
              <a:spcBef>
                <a:spcPts val="0"/>
              </a:spcBef>
            </a:pPr>
            <a:r>
              <a:rPr lang="en-US"/>
              <a:t>0</a:t>
            </a:r>
          </a:p>
        </p:txBody>
      </p:sp>
      <p:sp>
        <p:nvSpPr>
          <p:cNvPr id="29" name="Text Placeholder 4">
            <a:extLst>
              <a:ext uri="{FF2B5EF4-FFF2-40B4-BE49-F238E27FC236}">
                <a16:creationId xmlns:a16="http://schemas.microsoft.com/office/drawing/2014/main" id="{E69BBCDE-7473-430D-8673-7F8037173B8D}"/>
              </a:ext>
            </a:extLst>
          </p:cNvPr>
          <p:cNvSpPr>
            <a:spLocks noGrp="1"/>
          </p:cNvSpPr>
          <p:nvPr>
            <p:ph type="body" sz="quarter" idx="51" hasCustomPrompt="1"/>
          </p:nvPr>
        </p:nvSpPr>
        <p:spPr>
          <a:xfrm>
            <a:off x="6257686" y="1600200"/>
            <a:ext cx="571499" cy="914400"/>
          </a:xfrm>
        </p:spPr>
        <p:txBody>
          <a:bodyPr vert="horz" lIns="0" tIns="0" rIns="0" bIns="0" rtlCol="0">
            <a:noAutofit/>
          </a:bodyPr>
          <a:lstStyle>
            <a:lvl1pPr marL="0" indent="0" algn="ctr">
              <a:buNone/>
              <a:defRPr lang="en-US" sz="7198" dirty="0">
                <a:solidFill>
                  <a:schemeClr val="accent1"/>
                </a:solidFill>
              </a:defRPr>
            </a:lvl1pPr>
          </a:lstStyle>
          <a:p>
            <a:pPr marL="182770" lvl="0" indent="-182770">
              <a:spcBef>
                <a:spcPts val="0"/>
              </a:spcBef>
            </a:pPr>
            <a:r>
              <a:rPr lang="en-US"/>
              <a:t>0</a:t>
            </a:r>
          </a:p>
        </p:txBody>
      </p:sp>
      <p:sp>
        <p:nvSpPr>
          <p:cNvPr id="32" name="Text Placeholder 4">
            <a:extLst>
              <a:ext uri="{FF2B5EF4-FFF2-40B4-BE49-F238E27FC236}">
                <a16:creationId xmlns:a16="http://schemas.microsoft.com/office/drawing/2014/main" id="{7C325B9A-90BF-45C1-9B6C-D15AAE915028}"/>
              </a:ext>
            </a:extLst>
          </p:cNvPr>
          <p:cNvSpPr>
            <a:spLocks noGrp="1"/>
          </p:cNvSpPr>
          <p:nvPr>
            <p:ph type="body" sz="quarter" idx="53" hasCustomPrompt="1"/>
          </p:nvPr>
        </p:nvSpPr>
        <p:spPr>
          <a:xfrm>
            <a:off x="9081730" y="1600200"/>
            <a:ext cx="571499" cy="914400"/>
          </a:xfrm>
        </p:spPr>
        <p:txBody>
          <a:bodyPr vert="horz" lIns="0" tIns="0" rIns="0" bIns="0" rtlCol="0">
            <a:noAutofit/>
          </a:bodyPr>
          <a:lstStyle>
            <a:lvl1pPr marL="0" indent="0" algn="ctr">
              <a:buNone/>
              <a:defRPr lang="en-US" sz="7198" dirty="0">
                <a:solidFill>
                  <a:schemeClr val="accent1"/>
                </a:solidFill>
              </a:defRPr>
            </a:lvl1pPr>
          </a:lstStyle>
          <a:p>
            <a:pPr marL="182770" lvl="0" indent="-182770">
              <a:spcBef>
                <a:spcPts val="0"/>
              </a:spcBef>
            </a:pPr>
            <a:r>
              <a:rPr lang="en-US"/>
              <a:t>0</a:t>
            </a:r>
          </a:p>
        </p:txBody>
      </p:sp>
      <p:sp>
        <p:nvSpPr>
          <p:cNvPr id="35" name="Text Placeholder 4">
            <a:extLst>
              <a:ext uri="{FF2B5EF4-FFF2-40B4-BE49-F238E27FC236}">
                <a16:creationId xmlns:a16="http://schemas.microsoft.com/office/drawing/2014/main" id="{BC6560E0-D823-48F5-8E23-93B43A2EA6F4}"/>
              </a:ext>
            </a:extLst>
          </p:cNvPr>
          <p:cNvSpPr>
            <a:spLocks noGrp="1"/>
          </p:cNvSpPr>
          <p:nvPr>
            <p:ph type="body" sz="quarter" idx="55" hasCustomPrompt="1"/>
          </p:nvPr>
        </p:nvSpPr>
        <p:spPr>
          <a:xfrm>
            <a:off x="609600" y="3856011"/>
            <a:ext cx="571499" cy="914400"/>
          </a:xfrm>
        </p:spPr>
        <p:txBody>
          <a:bodyPr vert="horz" lIns="0" tIns="0" rIns="0" bIns="0" rtlCol="0">
            <a:noAutofit/>
          </a:bodyPr>
          <a:lstStyle>
            <a:lvl1pPr marL="0" indent="0" algn="ctr">
              <a:buNone/>
              <a:defRPr lang="en-US" sz="7198" dirty="0">
                <a:solidFill>
                  <a:schemeClr val="accent1"/>
                </a:solidFill>
              </a:defRPr>
            </a:lvl1pPr>
          </a:lstStyle>
          <a:p>
            <a:pPr marL="182770" lvl="0" indent="-182770">
              <a:spcBef>
                <a:spcPts val="0"/>
              </a:spcBef>
            </a:pPr>
            <a:r>
              <a:rPr lang="en-US"/>
              <a:t>0</a:t>
            </a:r>
          </a:p>
        </p:txBody>
      </p:sp>
      <p:sp>
        <p:nvSpPr>
          <p:cNvPr id="39" name="Text Placeholder 4">
            <a:extLst>
              <a:ext uri="{FF2B5EF4-FFF2-40B4-BE49-F238E27FC236}">
                <a16:creationId xmlns:a16="http://schemas.microsoft.com/office/drawing/2014/main" id="{3725E4D2-A9EE-4518-85CD-0A358114B995}"/>
              </a:ext>
            </a:extLst>
          </p:cNvPr>
          <p:cNvSpPr>
            <a:spLocks noGrp="1"/>
          </p:cNvSpPr>
          <p:nvPr>
            <p:ph type="body" sz="quarter" idx="57" hasCustomPrompt="1"/>
          </p:nvPr>
        </p:nvSpPr>
        <p:spPr>
          <a:xfrm>
            <a:off x="3433643" y="3856011"/>
            <a:ext cx="571499" cy="914400"/>
          </a:xfrm>
        </p:spPr>
        <p:txBody>
          <a:bodyPr vert="horz" lIns="0" tIns="0" rIns="0" bIns="0" rtlCol="0">
            <a:noAutofit/>
          </a:bodyPr>
          <a:lstStyle>
            <a:lvl1pPr marL="0" indent="0" algn="ctr">
              <a:buNone/>
              <a:defRPr lang="en-US" sz="7198" dirty="0">
                <a:solidFill>
                  <a:schemeClr val="accent1"/>
                </a:solidFill>
              </a:defRPr>
            </a:lvl1pPr>
          </a:lstStyle>
          <a:p>
            <a:pPr marL="182770" lvl="0" indent="-182770">
              <a:spcBef>
                <a:spcPts val="0"/>
              </a:spcBef>
            </a:pPr>
            <a:r>
              <a:rPr lang="en-US"/>
              <a:t>0</a:t>
            </a:r>
          </a:p>
        </p:txBody>
      </p:sp>
      <p:sp>
        <p:nvSpPr>
          <p:cNvPr id="42" name="Text Placeholder 4">
            <a:extLst>
              <a:ext uri="{FF2B5EF4-FFF2-40B4-BE49-F238E27FC236}">
                <a16:creationId xmlns:a16="http://schemas.microsoft.com/office/drawing/2014/main" id="{A87B2786-9245-4FA2-B91B-CBAEA3427C56}"/>
              </a:ext>
            </a:extLst>
          </p:cNvPr>
          <p:cNvSpPr>
            <a:spLocks noGrp="1"/>
          </p:cNvSpPr>
          <p:nvPr>
            <p:ph type="body" sz="quarter" idx="59" hasCustomPrompt="1"/>
          </p:nvPr>
        </p:nvSpPr>
        <p:spPr>
          <a:xfrm>
            <a:off x="6257686" y="3856011"/>
            <a:ext cx="571499" cy="914400"/>
          </a:xfrm>
        </p:spPr>
        <p:txBody>
          <a:bodyPr vert="horz" lIns="0" tIns="0" rIns="0" bIns="0" rtlCol="0">
            <a:noAutofit/>
          </a:bodyPr>
          <a:lstStyle>
            <a:lvl1pPr marL="0" indent="0" algn="ctr">
              <a:buNone/>
              <a:defRPr lang="en-US" sz="7198" dirty="0">
                <a:solidFill>
                  <a:schemeClr val="accent1"/>
                </a:solidFill>
              </a:defRPr>
            </a:lvl1pPr>
          </a:lstStyle>
          <a:p>
            <a:pPr marL="182770" lvl="0" indent="-182770">
              <a:spcBef>
                <a:spcPts val="0"/>
              </a:spcBef>
            </a:pPr>
            <a:r>
              <a:rPr lang="en-US"/>
              <a:t>0</a:t>
            </a:r>
          </a:p>
        </p:txBody>
      </p:sp>
      <p:sp>
        <p:nvSpPr>
          <p:cNvPr id="48" name="Text Placeholder 4">
            <a:extLst>
              <a:ext uri="{FF2B5EF4-FFF2-40B4-BE49-F238E27FC236}">
                <a16:creationId xmlns:a16="http://schemas.microsoft.com/office/drawing/2014/main" id="{4AC5D0AF-FCFF-45E3-9C3D-5D57F3FA500C}"/>
              </a:ext>
            </a:extLst>
          </p:cNvPr>
          <p:cNvSpPr>
            <a:spLocks noGrp="1"/>
          </p:cNvSpPr>
          <p:nvPr>
            <p:ph type="body" sz="quarter" idx="61" hasCustomPrompt="1"/>
          </p:nvPr>
        </p:nvSpPr>
        <p:spPr>
          <a:xfrm>
            <a:off x="9081730" y="3856011"/>
            <a:ext cx="571499" cy="914400"/>
          </a:xfrm>
        </p:spPr>
        <p:txBody>
          <a:bodyPr vert="horz" lIns="0" tIns="0" rIns="0" bIns="0" rtlCol="0">
            <a:noAutofit/>
          </a:bodyPr>
          <a:lstStyle>
            <a:lvl1pPr marL="0" indent="0" algn="ctr">
              <a:buNone/>
              <a:defRPr lang="en-US" sz="7198" dirty="0">
                <a:solidFill>
                  <a:schemeClr val="accent1"/>
                </a:solidFill>
              </a:defRPr>
            </a:lvl1pPr>
          </a:lstStyle>
          <a:p>
            <a:pPr marL="182770" lvl="0" indent="-182770">
              <a:spcBef>
                <a:spcPts val="0"/>
              </a:spcBef>
            </a:pPr>
            <a:r>
              <a:rPr lang="en-US"/>
              <a:t>0</a:t>
            </a:r>
          </a:p>
        </p:txBody>
      </p:sp>
    </p:spTree>
    <p:extLst>
      <p:ext uri="{BB962C8B-B14F-4D97-AF65-F5344CB8AC3E}">
        <p14:creationId xmlns:p14="http://schemas.microsoft.com/office/powerpoint/2010/main" val="4239991857"/>
      </p:ext>
    </p:extLst>
  </p:cSld>
  <p:clrMapOvr>
    <a:masterClrMapping/>
  </p:clrMapOvr>
  <p:extLst>
    <p:ext uri="{DCECCB84-F9BA-43D5-87BE-67443E8EF086}">
      <p15:sldGuideLst xmlns:p15="http://schemas.microsoft.com/office/powerpoint/2012/main">
        <p15:guide id="1" pos="3744">
          <p15:clr>
            <a:srgbClr val="FBAE40"/>
          </p15:clr>
        </p15:guide>
        <p15:guide id="3" pos="3936">
          <p15:clr>
            <a:srgbClr val="FBAE40"/>
          </p15:clr>
        </p15:guide>
        <p15:guide id="4" orient="horz" pos="1008">
          <p15:clr>
            <a:srgbClr val="FBAE40"/>
          </p15:clr>
        </p15:guide>
        <p15:guide id="5" orient="horz" pos="2328">
          <p15:clr>
            <a:srgbClr val="FBAE40"/>
          </p15:clr>
        </p15:guide>
        <p15:guide id="9" pos="1968">
          <p15:clr>
            <a:srgbClr val="FBAE40"/>
          </p15:clr>
        </p15:guide>
        <p15:guide id="10" pos="2160">
          <p15:clr>
            <a:srgbClr val="FBAE40"/>
          </p15:clr>
        </p15:guide>
        <p15:guide id="13" pos="5520">
          <p15:clr>
            <a:srgbClr val="FBAE40"/>
          </p15:clr>
        </p15:guide>
        <p15:guide id="14" pos="5712">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One Line Section Divider with Black Type">
    <p:bg>
      <p:bgPr>
        <a:solidFill>
          <a:schemeClr val="bg2"/>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31C9D3BF-4DCA-4AB1-92E6-5A5DE1C0DF4A}"/>
              </a:ext>
            </a:extLst>
          </p:cNvPr>
          <p:cNvSpPr>
            <a:spLocks noGrp="1"/>
          </p:cNvSpPr>
          <p:nvPr>
            <p:ph type="pic" sz="quarter" idx="17"/>
          </p:nvPr>
        </p:nvSpPr>
        <p:spPr>
          <a:xfrm>
            <a:off x="0" y="0"/>
            <a:ext cx="12192000" cy="6858000"/>
          </a:xfrm>
          <a:solidFill>
            <a:schemeClr val="bg1">
              <a:lumMod val="75000"/>
            </a:schemeClr>
          </a:solidFill>
        </p:spPr>
        <p:txBody>
          <a:bodyPr tIns="0" bIns="3108960" anchor="ctr" anchorCtr="0"/>
          <a:lstStyle>
            <a:lvl1pPr marL="0" indent="0" algn="ctr">
              <a:buNone/>
              <a:defRPr/>
            </a:lvl1pPr>
          </a:lstStyle>
          <a:p>
            <a:endParaRPr lang="en-US"/>
          </a:p>
        </p:txBody>
      </p:sp>
      <p:sp>
        <p:nvSpPr>
          <p:cNvPr id="18" name="Text Placeholder 17">
            <a:extLst>
              <a:ext uri="{FF2B5EF4-FFF2-40B4-BE49-F238E27FC236}">
                <a16:creationId xmlns:a16="http://schemas.microsoft.com/office/drawing/2014/main" id="{690F1D17-0478-7E46-B194-96F1D9A73358}"/>
              </a:ext>
            </a:extLst>
          </p:cNvPr>
          <p:cNvSpPr>
            <a:spLocks noGrp="1"/>
          </p:cNvSpPr>
          <p:nvPr>
            <p:ph type="body" sz="quarter" idx="16" hasCustomPrompt="1"/>
          </p:nvPr>
        </p:nvSpPr>
        <p:spPr bwMode="black">
          <a:xfrm>
            <a:off x="249582" y="2141786"/>
            <a:ext cx="11612880" cy="2607601"/>
          </a:xfrm>
          <a:ln>
            <a:noFill/>
          </a:ln>
        </p:spPr>
        <p:txBody>
          <a:bodyPr anchor="b" anchorCtr="0"/>
          <a:lstStyle>
            <a:lvl1pPr marL="0" indent="0">
              <a:lnSpc>
                <a:spcPct val="95000"/>
              </a:lnSpc>
              <a:buNone/>
              <a:defRPr sz="6000">
                <a:solidFill>
                  <a:schemeClr val="tx1"/>
                </a:solidFill>
                <a:latin typeface="+mj-lt"/>
              </a:defRPr>
            </a:lvl1pPr>
          </a:lstStyle>
          <a:p>
            <a:pPr lvl="0"/>
            <a:r>
              <a:rPr lang="en-US"/>
              <a:t>One Line Section Divider</a:t>
            </a:r>
          </a:p>
        </p:txBody>
      </p:sp>
    </p:spTree>
    <p:extLst>
      <p:ext uri="{BB962C8B-B14F-4D97-AF65-F5344CB8AC3E}">
        <p14:creationId xmlns:p14="http://schemas.microsoft.com/office/powerpoint/2010/main" val="1856391565"/>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3737258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Divider with White Type">
    <p:bg>
      <p:bgPr>
        <a:solidFill>
          <a:schemeClr val="bg2"/>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31C9D3BF-4DCA-4AB1-92E6-5A5DE1C0DF4A}"/>
              </a:ext>
            </a:extLst>
          </p:cNvPr>
          <p:cNvSpPr>
            <a:spLocks noGrp="1"/>
          </p:cNvSpPr>
          <p:nvPr>
            <p:ph type="pic" sz="quarter" idx="17"/>
          </p:nvPr>
        </p:nvSpPr>
        <p:spPr>
          <a:xfrm>
            <a:off x="-12032" y="0"/>
            <a:ext cx="12192000" cy="6858000"/>
          </a:xfrm>
          <a:solidFill>
            <a:schemeClr val="bg1">
              <a:lumMod val="75000"/>
            </a:schemeClr>
          </a:solidFill>
        </p:spPr>
        <p:txBody>
          <a:bodyPr tIns="0" bIns="3108960" anchor="ctr" anchorCtr="0"/>
          <a:lstStyle>
            <a:lvl1pPr marL="0" indent="0" algn="ctr">
              <a:buNone/>
              <a:defRPr/>
            </a:lvl1pPr>
          </a:lstStyle>
          <a:p>
            <a:endParaRPr lang="en-US"/>
          </a:p>
        </p:txBody>
      </p:sp>
      <p:sp>
        <p:nvSpPr>
          <p:cNvPr id="18" name="Text Placeholder 17">
            <a:extLst>
              <a:ext uri="{FF2B5EF4-FFF2-40B4-BE49-F238E27FC236}">
                <a16:creationId xmlns:a16="http://schemas.microsoft.com/office/drawing/2014/main" id="{690F1D17-0478-7E46-B194-96F1D9A73358}"/>
              </a:ext>
            </a:extLst>
          </p:cNvPr>
          <p:cNvSpPr>
            <a:spLocks noGrp="1"/>
          </p:cNvSpPr>
          <p:nvPr>
            <p:ph type="body" sz="quarter" idx="16" hasCustomPrompt="1"/>
          </p:nvPr>
        </p:nvSpPr>
        <p:spPr bwMode="white">
          <a:xfrm>
            <a:off x="249582" y="3006309"/>
            <a:ext cx="11612880" cy="2607601"/>
          </a:xfrm>
          <a:ln>
            <a:noFill/>
          </a:ln>
        </p:spPr>
        <p:txBody>
          <a:bodyPr anchor="b" anchorCtr="0"/>
          <a:lstStyle>
            <a:lvl1pPr marL="0" indent="0">
              <a:lnSpc>
                <a:spcPct val="95000"/>
              </a:lnSpc>
              <a:buNone/>
              <a:defRPr sz="6000">
                <a:solidFill>
                  <a:schemeClr val="bg1"/>
                </a:solidFill>
                <a:latin typeface="+mj-lt"/>
              </a:defRPr>
            </a:lvl1pPr>
          </a:lstStyle>
          <a:p>
            <a:pPr lvl="0"/>
            <a:r>
              <a:rPr lang="en-US"/>
              <a:t>Section Divider with</a:t>
            </a:r>
            <a:br>
              <a:rPr lang="en-US"/>
            </a:br>
            <a:r>
              <a:rPr lang="en-US"/>
              <a:t>Carryover Copy</a:t>
            </a:r>
          </a:p>
        </p:txBody>
      </p:sp>
    </p:spTree>
    <p:extLst>
      <p:ext uri="{BB962C8B-B14F-4D97-AF65-F5344CB8AC3E}">
        <p14:creationId xmlns:p14="http://schemas.microsoft.com/office/powerpoint/2010/main" val="42136492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One Line Section Divider with White Type">
    <p:bg>
      <p:bgPr>
        <a:solidFill>
          <a:schemeClr val="bg2"/>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31C9D3BF-4DCA-4AB1-92E6-5A5DE1C0DF4A}"/>
              </a:ext>
            </a:extLst>
          </p:cNvPr>
          <p:cNvSpPr>
            <a:spLocks noGrp="1"/>
          </p:cNvSpPr>
          <p:nvPr>
            <p:ph type="pic" sz="quarter" idx="17"/>
          </p:nvPr>
        </p:nvSpPr>
        <p:spPr>
          <a:xfrm>
            <a:off x="0" y="0"/>
            <a:ext cx="12192000" cy="6858000"/>
          </a:xfrm>
          <a:solidFill>
            <a:schemeClr val="bg1">
              <a:lumMod val="75000"/>
            </a:schemeClr>
          </a:solidFill>
        </p:spPr>
        <p:txBody>
          <a:bodyPr tIns="0" bIns="3108960" anchor="ctr" anchorCtr="0"/>
          <a:lstStyle>
            <a:lvl1pPr marL="0" indent="0" algn="ctr">
              <a:buNone/>
              <a:defRPr/>
            </a:lvl1pPr>
          </a:lstStyle>
          <a:p>
            <a:endParaRPr lang="en-US"/>
          </a:p>
        </p:txBody>
      </p:sp>
      <p:sp>
        <p:nvSpPr>
          <p:cNvPr id="18" name="Text Placeholder 17">
            <a:extLst>
              <a:ext uri="{FF2B5EF4-FFF2-40B4-BE49-F238E27FC236}">
                <a16:creationId xmlns:a16="http://schemas.microsoft.com/office/drawing/2014/main" id="{690F1D17-0478-7E46-B194-96F1D9A73358}"/>
              </a:ext>
            </a:extLst>
          </p:cNvPr>
          <p:cNvSpPr>
            <a:spLocks noGrp="1"/>
          </p:cNvSpPr>
          <p:nvPr>
            <p:ph type="body" sz="quarter" idx="16" hasCustomPrompt="1"/>
          </p:nvPr>
        </p:nvSpPr>
        <p:spPr bwMode="white">
          <a:xfrm>
            <a:off x="249582" y="2141786"/>
            <a:ext cx="11612880" cy="2607601"/>
          </a:xfrm>
          <a:ln>
            <a:noFill/>
          </a:ln>
        </p:spPr>
        <p:txBody>
          <a:bodyPr anchor="b" anchorCtr="0"/>
          <a:lstStyle>
            <a:lvl1pPr marL="0" indent="0">
              <a:lnSpc>
                <a:spcPct val="95000"/>
              </a:lnSpc>
              <a:buNone/>
              <a:defRPr sz="6000">
                <a:solidFill>
                  <a:schemeClr val="bg1"/>
                </a:solidFill>
                <a:latin typeface="+mj-lt"/>
              </a:defRPr>
            </a:lvl1pPr>
          </a:lstStyle>
          <a:p>
            <a:pPr lvl="0"/>
            <a:r>
              <a:rPr lang="en-US"/>
              <a:t>One Line Section Divider</a:t>
            </a:r>
          </a:p>
        </p:txBody>
      </p:sp>
    </p:spTree>
    <p:extLst>
      <p:ext uri="{BB962C8B-B14F-4D97-AF65-F5344CB8AC3E}">
        <p14:creationId xmlns:p14="http://schemas.microsoft.com/office/powerpoint/2010/main" val="1096288631"/>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7" Type="http://schemas.openxmlformats.org/officeDocument/2006/relationships/slideLayout" Target="../slideLayouts/slideLayout7.xml"/><Relationship Id="rId71"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74" Type="http://schemas.openxmlformats.org/officeDocument/2006/relationships/image" Target="../media/image1.emf"/><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61" Type="http://schemas.openxmlformats.org/officeDocument/2006/relationships/slideLayout" Target="../slideLayouts/slideLayout6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oleObject" Target="../embeddings/oleObject1.bin"/><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tags" Target="../tags/tag2.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5B366052-00D9-4236-8D9F-95DDB99B35C3}"/>
              </a:ext>
            </a:extLst>
          </p:cNvPr>
          <p:cNvGraphicFramePr>
            <a:graphicFrameLocks noChangeAspect="1"/>
          </p:cNvGraphicFramePr>
          <p:nvPr userDrawn="1">
            <p:custDataLst>
              <p:tags r:id="rId72"/>
            </p:custDataLst>
            <p:extLst>
              <p:ext uri="{D42A27DB-BD31-4B8C-83A1-F6EECF244321}">
                <p14:modId xmlns:p14="http://schemas.microsoft.com/office/powerpoint/2010/main" val="238068903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73" imgW="306" imgH="306" progId="TCLayout.ActiveDocument.1">
                  <p:embed/>
                </p:oleObj>
              </mc:Choice>
              <mc:Fallback>
                <p:oleObj name="think-cell Slide" r:id="rId73" imgW="306" imgH="306" progId="TCLayout.ActiveDocument.1">
                  <p:embed/>
                  <p:pic>
                    <p:nvPicPr>
                      <p:cNvPr id="7" name="Object 6" hidden="1">
                        <a:extLst>
                          <a:ext uri="{FF2B5EF4-FFF2-40B4-BE49-F238E27FC236}">
                            <a16:creationId xmlns:a16="http://schemas.microsoft.com/office/drawing/2014/main" id="{5B366052-00D9-4236-8D9F-95DDB99B35C3}"/>
                          </a:ext>
                        </a:extLst>
                      </p:cNvPr>
                      <p:cNvPicPr/>
                      <p:nvPr/>
                    </p:nvPicPr>
                    <p:blipFill>
                      <a:blip r:embed="rId74"/>
                      <a:stretch>
                        <a:fillRect/>
                      </a:stretch>
                    </p:blipFill>
                    <p:spPr>
                      <a:xfrm>
                        <a:off x="1588" y="1588"/>
                        <a:ext cx="1588" cy="1588"/>
                      </a:xfrm>
                      <a:prstGeom prst="rect">
                        <a:avLst/>
                      </a:prstGeom>
                    </p:spPr>
                  </p:pic>
                </p:oleObj>
              </mc:Fallback>
            </mc:AlternateContent>
          </a:graphicData>
        </a:graphic>
      </p:graphicFrame>
      <p:sp>
        <p:nvSpPr>
          <p:cNvPr id="2" name="Title Placeholder 1">
            <a:extLst>
              <a:ext uri="{FF2B5EF4-FFF2-40B4-BE49-F238E27FC236}">
                <a16:creationId xmlns:a16="http://schemas.microsoft.com/office/drawing/2014/main" id="{E9CF8FE2-E272-454D-8A09-BE382F87DDE4}"/>
              </a:ext>
            </a:extLst>
          </p:cNvPr>
          <p:cNvSpPr>
            <a:spLocks noGrp="1"/>
          </p:cNvSpPr>
          <p:nvPr>
            <p:ph type="title"/>
          </p:nvPr>
        </p:nvSpPr>
        <p:spPr>
          <a:xfrm>
            <a:off x="293254" y="78798"/>
            <a:ext cx="11612880" cy="1325563"/>
          </a:xfrm>
          <a:prstGeom prst="rect">
            <a:avLst/>
          </a:prstGeom>
        </p:spPr>
        <p:txBody>
          <a:bodyPr vert="horz" lIns="0" tIns="45720" rIns="91440" bIns="45720" rtlCol="0" anchor="ctr">
            <a:noAutofit/>
          </a:bodyPr>
          <a:lstStyle/>
          <a:p>
            <a:r>
              <a:rPr lang="en-US"/>
              <a:t>Click to edit title</a:t>
            </a:r>
          </a:p>
        </p:txBody>
      </p:sp>
      <p:sp>
        <p:nvSpPr>
          <p:cNvPr id="3" name="Text Placeholder 2">
            <a:extLst>
              <a:ext uri="{FF2B5EF4-FFF2-40B4-BE49-F238E27FC236}">
                <a16:creationId xmlns:a16="http://schemas.microsoft.com/office/drawing/2014/main" id="{AA1CCF0D-680B-7041-BD4E-5771B56290F8}"/>
              </a:ext>
            </a:extLst>
          </p:cNvPr>
          <p:cNvSpPr>
            <a:spLocks noGrp="1"/>
          </p:cNvSpPr>
          <p:nvPr>
            <p:ph type="body" idx="1"/>
          </p:nvPr>
        </p:nvSpPr>
        <p:spPr>
          <a:xfrm>
            <a:off x="293254" y="1520825"/>
            <a:ext cx="11612880" cy="4351338"/>
          </a:xfrm>
          <a:prstGeom prst="rect">
            <a:avLst/>
          </a:prstGeom>
        </p:spPr>
        <p:txBody>
          <a:bodyPr vert="horz" lIns="0" tIns="45720" rIns="91440" bIns="45720" rtlCol="0">
            <a:noAutofit/>
          </a:bodyPr>
          <a:lstStyle/>
          <a:p>
            <a:pPr lvl="0"/>
            <a:r>
              <a:rPr lang="en-US"/>
              <a:t>Edit Master text</a:t>
            </a:r>
          </a:p>
          <a:p>
            <a:pPr lvl="1"/>
            <a:r>
              <a:rPr lang="en-US"/>
              <a:t>Second level</a:t>
            </a:r>
          </a:p>
          <a:p>
            <a:pPr lvl="2"/>
            <a:r>
              <a:rPr lang="en-US"/>
              <a:t>Third level</a:t>
            </a:r>
          </a:p>
          <a:p>
            <a:pPr lvl="3"/>
            <a:endParaRPr lang="en-US"/>
          </a:p>
          <a:p>
            <a:pPr lvl="3"/>
            <a:endParaRPr lang="en-US"/>
          </a:p>
        </p:txBody>
      </p:sp>
    </p:spTree>
    <p:extLst>
      <p:ext uri="{BB962C8B-B14F-4D97-AF65-F5344CB8AC3E}">
        <p14:creationId xmlns:p14="http://schemas.microsoft.com/office/powerpoint/2010/main" val="2730040407"/>
      </p:ext>
    </p:extLst>
  </p:cSld>
  <p:clrMap bg1="lt1" tx1="dk1" bg2="lt2" tx2="dk2" accent1="accent1" accent2="accent2" accent3="accent3" accent4="accent4" accent5="accent5" accent6="accent6" hlink="hlink" folHlink="folHlink"/>
  <p:sldLayoutIdLst>
    <p:sldLayoutId id="2147483811" r:id="rId1"/>
    <p:sldLayoutId id="2147483812" r:id="rId2"/>
    <p:sldLayoutId id="2147483804" r:id="rId3"/>
    <p:sldLayoutId id="2147483808" r:id="rId4"/>
    <p:sldLayoutId id="2147483815" r:id="rId5"/>
    <p:sldLayoutId id="2147483809" r:id="rId6"/>
    <p:sldLayoutId id="2147483814" r:id="rId7"/>
    <p:sldLayoutId id="2147483810" r:id="rId8"/>
    <p:sldLayoutId id="2147483813" r:id="rId9"/>
    <p:sldLayoutId id="2147483787" r:id="rId10"/>
    <p:sldLayoutId id="2147483767" r:id="rId11"/>
    <p:sldLayoutId id="2147483793" r:id="rId12"/>
    <p:sldLayoutId id="2147483794" r:id="rId13"/>
    <p:sldLayoutId id="2147483721" r:id="rId14"/>
    <p:sldLayoutId id="2147483692" r:id="rId15"/>
    <p:sldLayoutId id="2147483693" r:id="rId16"/>
    <p:sldLayoutId id="2147483691" r:id="rId17"/>
    <p:sldLayoutId id="2147483762" r:id="rId18"/>
    <p:sldLayoutId id="2147483698" r:id="rId19"/>
    <p:sldLayoutId id="2147483704" r:id="rId20"/>
    <p:sldLayoutId id="2147483761" r:id="rId21"/>
    <p:sldLayoutId id="2147483770" r:id="rId22"/>
    <p:sldLayoutId id="2147483666" r:id="rId23"/>
    <p:sldLayoutId id="2147483780" r:id="rId24"/>
    <p:sldLayoutId id="2147483682" r:id="rId25"/>
    <p:sldLayoutId id="2147483722" r:id="rId26"/>
    <p:sldLayoutId id="2147483677" r:id="rId27"/>
    <p:sldLayoutId id="2147483801" r:id="rId28"/>
    <p:sldLayoutId id="2147483707" r:id="rId29"/>
    <p:sldLayoutId id="2147483699" r:id="rId30"/>
    <p:sldLayoutId id="2147483710" r:id="rId31"/>
    <p:sldLayoutId id="2147483806" r:id="rId32"/>
    <p:sldLayoutId id="2147483807" r:id="rId33"/>
    <p:sldLayoutId id="2147483683" r:id="rId34"/>
    <p:sldLayoutId id="2147483712" r:id="rId35"/>
    <p:sldLayoutId id="2147483799" r:id="rId36"/>
    <p:sldLayoutId id="2147483800" r:id="rId37"/>
    <p:sldLayoutId id="2147483805" r:id="rId38"/>
    <p:sldLayoutId id="2147483723" r:id="rId39"/>
    <p:sldLayoutId id="2147483759" r:id="rId40"/>
    <p:sldLayoutId id="2147483818" r:id="rId41"/>
    <p:sldLayoutId id="2147483819" r:id="rId42"/>
    <p:sldLayoutId id="2147483820" r:id="rId43"/>
    <p:sldLayoutId id="2147483821" r:id="rId44"/>
    <p:sldLayoutId id="2147483822" r:id="rId45"/>
    <p:sldLayoutId id="2147483823" r:id="rId46"/>
    <p:sldLayoutId id="2147483824" r:id="rId47"/>
    <p:sldLayoutId id="2147483825" r:id="rId48"/>
    <p:sldLayoutId id="2147483826" r:id="rId49"/>
    <p:sldLayoutId id="2147483827" r:id="rId50"/>
    <p:sldLayoutId id="2147483828" r:id="rId51"/>
    <p:sldLayoutId id="2147483829" r:id="rId52"/>
    <p:sldLayoutId id="2147483830" r:id="rId53"/>
    <p:sldLayoutId id="2147483831" r:id="rId54"/>
    <p:sldLayoutId id="2147483832" r:id="rId55"/>
    <p:sldLayoutId id="2147483833" r:id="rId56"/>
    <p:sldLayoutId id="2147483834" r:id="rId57"/>
    <p:sldLayoutId id="2147483836" r:id="rId58"/>
    <p:sldLayoutId id="2147483837" r:id="rId59"/>
    <p:sldLayoutId id="2147483838" r:id="rId60"/>
    <p:sldLayoutId id="2147483839" r:id="rId61"/>
    <p:sldLayoutId id="2147483841" r:id="rId62"/>
    <p:sldLayoutId id="2147483842" r:id="rId63"/>
    <p:sldLayoutId id="2147483843" r:id="rId64"/>
    <p:sldLayoutId id="2147483844" r:id="rId65"/>
    <p:sldLayoutId id="2147483845" r:id="rId66"/>
    <p:sldLayoutId id="2147483851" r:id="rId67"/>
    <p:sldLayoutId id="2147483853" r:id="rId68"/>
    <p:sldLayoutId id="2147483854" r:id="rId69"/>
    <p:sldLayoutId id="2147484159" r:id="rId70"/>
  </p:sldLayoutIdLst>
  <p:hf hdr="0" ftr="0" dt="0"/>
  <p:txStyles>
    <p:titleStyle>
      <a:lvl1pPr algn="l" defTabSz="914400" rtl="0" eaLnBrk="1" latinLnBrk="0" hangingPunct="1">
        <a:lnSpc>
          <a:spcPct val="85000"/>
        </a:lnSpc>
        <a:spcBef>
          <a:spcPct val="0"/>
        </a:spcBef>
        <a:buNone/>
        <a:defRPr sz="4400" kern="1200">
          <a:solidFill>
            <a:schemeClr val="tx1"/>
          </a:solidFill>
          <a:latin typeface="+mj-lt"/>
          <a:ea typeface="+mj-ea"/>
          <a:cs typeface="+mj-cs"/>
        </a:defRPr>
      </a:lvl1pPr>
    </p:titleStyle>
    <p:bodyStyle>
      <a:lvl1pPr marL="225425" indent="-225425" algn="l" defTabSz="914400" rtl="0" eaLnBrk="1" latinLnBrk="0" hangingPunct="1">
        <a:lnSpc>
          <a:spcPct val="90000"/>
        </a:lnSpc>
        <a:spcBef>
          <a:spcPts val="1000"/>
        </a:spcBef>
        <a:buFont typeface="Arial" panose="020B0604020202020204" pitchFamily="34" charset="0"/>
        <a:buChar char="•"/>
        <a:tabLst>
          <a:tab pos="225425" algn="l"/>
        </a:tabLst>
        <a:defRPr sz="2800" kern="1200">
          <a:solidFill>
            <a:schemeClr val="tx1"/>
          </a:solidFill>
          <a:latin typeface="+mn-lt"/>
          <a:ea typeface="+mn-ea"/>
          <a:cs typeface="+mn-cs"/>
        </a:defRPr>
      </a:lvl1pPr>
      <a:lvl2pPr marL="579438" indent="-122238" algn="l" defTabSz="914400" rtl="0" eaLnBrk="1" latinLnBrk="0" hangingPunct="1">
        <a:lnSpc>
          <a:spcPct val="90000"/>
        </a:lnSpc>
        <a:spcBef>
          <a:spcPts val="500"/>
        </a:spcBef>
        <a:buFont typeface="Arial" panose="020B0604020202020204" pitchFamily="34" charset="0"/>
        <a:buChar char="•"/>
        <a:tabLst/>
        <a:defRPr sz="1800" kern="1200">
          <a:solidFill>
            <a:schemeClr val="tx1"/>
          </a:solidFill>
          <a:latin typeface="+mn-lt"/>
          <a:ea typeface="+mn-ea"/>
          <a:cs typeface="+mn-cs"/>
        </a:defRPr>
      </a:lvl2pPr>
      <a:lvl3pPr marL="1030288" indent="-115888" algn="l" defTabSz="914400" rtl="0" eaLnBrk="1" latinLnBrk="0" hangingPunct="1">
        <a:lnSpc>
          <a:spcPct val="90000"/>
        </a:lnSpc>
        <a:spcBef>
          <a:spcPts val="500"/>
        </a:spcBef>
        <a:buFont typeface="Arial" panose="020B0604020202020204" pitchFamily="34" charset="0"/>
        <a:buChar char="•"/>
        <a:tabLst/>
        <a:defRPr sz="1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tabLst/>
        <a:defRPr sz="1000" kern="1200">
          <a:solidFill>
            <a:schemeClr val="tx1"/>
          </a:solidFill>
          <a:latin typeface="+mn-lt"/>
          <a:ea typeface="+mn-ea"/>
          <a:cs typeface="+mn-cs"/>
        </a:defRPr>
      </a:lvl4pPr>
      <a:lvl5pPr marL="1949450" indent="-120650" algn="l" defTabSz="914400" rtl="0" eaLnBrk="1" latinLnBrk="0" hangingPunct="1">
        <a:lnSpc>
          <a:spcPct val="90000"/>
        </a:lnSpc>
        <a:spcBef>
          <a:spcPts val="500"/>
        </a:spcBef>
        <a:buFont typeface="Arial" panose="020B0604020202020204" pitchFamily="34" charset="0"/>
        <a:buChar char="•"/>
        <a:tabLst/>
        <a:defRPr sz="1800" kern="1200">
          <a:solidFill>
            <a:schemeClr val="tx1"/>
          </a:solidFill>
          <a:latin typeface="Forma DJR Micro"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2" pos="2544" userDrawn="1">
          <p15:clr>
            <a:srgbClr val="F26B43"/>
          </p15:clr>
        </p15:guide>
        <p15:guide id="3" pos="1248" userDrawn="1">
          <p15:clr>
            <a:srgbClr val="F26B43"/>
          </p15:clr>
        </p15:guide>
        <p15:guide id="4" pos="240" userDrawn="1">
          <p15:clr>
            <a:srgbClr val="F26B43"/>
          </p15:clr>
        </p15:guide>
        <p15:guide id="5" pos="5136" userDrawn="1">
          <p15:clr>
            <a:srgbClr val="F26B43"/>
          </p15:clr>
        </p15:guide>
        <p15:guide id="6" pos="6432" userDrawn="1">
          <p15:clr>
            <a:srgbClr val="F26B43"/>
          </p15:clr>
        </p15:guide>
        <p15:guide id="7" pos="7440" userDrawn="1">
          <p15:clr>
            <a:srgbClr val="F26B43"/>
          </p15:clr>
        </p15:guide>
        <p15:guide id="8" orient="horz" pos="240"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svg"/><Relationship Id="rId18" Type="http://schemas.openxmlformats.org/officeDocument/2006/relationships/image" Target="../media/image23.png"/><Relationship Id="rId26" Type="http://schemas.openxmlformats.org/officeDocument/2006/relationships/image" Target="../media/image31.png"/><Relationship Id="rId3" Type="http://schemas.openxmlformats.org/officeDocument/2006/relationships/notesSlide" Target="../notesSlides/notesSlide1.xml"/><Relationship Id="rId21" Type="http://schemas.openxmlformats.org/officeDocument/2006/relationships/image" Target="../media/image26.svg"/><Relationship Id="rId7" Type="http://schemas.openxmlformats.org/officeDocument/2006/relationships/image" Target="../media/image12.svg"/><Relationship Id="rId12" Type="http://schemas.openxmlformats.org/officeDocument/2006/relationships/image" Target="../media/image17.png"/><Relationship Id="rId17" Type="http://schemas.openxmlformats.org/officeDocument/2006/relationships/image" Target="../media/image22.svg"/><Relationship Id="rId25" Type="http://schemas.openxmlformats.org/officeDocument/2006/relationships/image" Target="../media/image30.svg"/><Relationship Id="rId2" Type="http://schemas.openxmlformats.org/officeDocument/2006/relationships/slideLayout" Target="../slideLayouts/slideLayout11.xml"/><Relationship Id="rId16" Type="http://schemas.openxmlformats.org/officeDocument/2006/relationships/image" Target="../media/image21.png"/><Relationship Id="rId20" Type="http://schemas.openxmlformats.org/officeDocument/2006/relationships/image" Target="../media/image25.png"/><Relationship Id="rId29" Type="http://schemas.openxmlformats.org/officeDocument/2006/relationships/image" Target="../media/image34.svg"/><Relationship Id="rId1" Type="http://schemas.openxmlformats.org/officeDocument/2006/relationships/tags" Target="../tags/tag43.xml"/><Relationship Id="rId6" Type="http://schemas.openxmlformats.org/officeDocument/2006/relationships/image" Target="../media/image11.png"/><Relationship Id="rId11" Type="http://schemas.openxmlformats.org/officeDocument/2006/relationships/image" Target="../media/image16.svg"/><Relationship Id="rId24" Type="http://schemas.openxmlformats.org/officeDocument/2006/relationships/image" Target="../media/image29.png"/><Relationship Id="rId5" Type="http://schemas.openxmlformats.org/officeDocument/2006/relationships/image" Target="../media/image10.emf"/><Relationship Id="rId15" Type="http://schemas.openxmlformats.org/officeDocument/2006/relationships/image" Target="../media/image20.svg"/><Relationship Id="rId23" Type="http://schemas.openxmlformats.org/officeDocument/2006/relationships/image" Target="../media/image28.svg"/><Relationship Id="rId28" Type="http://schemas.openxmlformats.org/officeDocument/2006/relationships/image" Target="../media/image33.png"/><Relationship Id="rId10" Type="http://schemas.openxmlformats.org/officeDocument/2006/relationships/image" Target="../media/image15.png"/><Relationship Id="rId19" Type="http://schemas.openxmlformats.org/officeDocument/2006/relationships/image" Target="../media/image24.svg"/><Relationship Id="rId31" Type="http://schemas.openxmlformats.org/officeDocument/2006/relationships/image" Target="../media/image36.svg"/><Relationship Id="rId4" Type="http://schemas.openxmlformats.org/officeDocument/2006/relationships/oleObject" Target="../embeddings/oleObject29.bin"/><Relationship Id="rId9" Type="http://schemas.openxmlformats.org/officeDocument/2006/relationships/image" Target="../media/image14.svg"/><Relationship Id="rId14" Type="http://schemas.openxmlformats.org/officeDocument/2006/relationships/image" Target="../media/image19.png"/><Relationship Id="rId22" Type="http://schemas.openxmlformats.org/officeDocument/2006/relationships/image" Target="../media/image27.png"/><Relationship Id="rId27" Type="http://schemas.openxmlformats.org/officeDocument/2006/relationships/image" Target="../media/image32.svg"/><Relationship Id="rId30" Type="http://schemas.openxmlformats.org/officeDocument/2006/relationships/image" Target="../media/image3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62" name="Object 261" hidden="1">
            <a:extLst>
              <a:ext uri="{FF2B5EF4-FFF2-40B4-BE49-F238E27FC236}">
                <a16:creationId xmlns:a16="http://schemas.microsoft.com/office/drawing/2014/main" id="{C747F0D8-701B-EA2C-5E12-938BC49F6E0D}"/>
              </a:ext>
            </a:extLst>
          </p:cNvPr>
          <p:cNvGraphicFramePr>
            <a:graphicFrameLocks noChangeAspect="1"/>
          </p:cNvGraphicFramePr>
          <p:nvPr>
            <p:custDataLst>
              <p:tags r:id="rId1"/>
            </p:custDataLst>
            <p:extLst>
              <p:ext uri="{D42A27DB-BD31-4B8C-83A1-F6EECF244321}">
                <p14:modId xmlns:p14="http://schemas.microsoft.com/office/powerpoint/2010/main" val="351649628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73" imgH="473" progId="TCLayout.ActiveDocument.1">
                  <p:embed/>
                </p:oleObj>
              </mc:Choice>
              <mc:Fallback>
                <p:oleObj name="think-cell Slide" r:id="rId4" imgW="473" imgH="473"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002046CF-97CC-E0A0-1768-EB090326A0EE}"/>
              </a:ext>
            </a:extLst>
          </p:cNvPr>
          <p:cNvSpPr>
            <a:spLocks noGrp="1"/>
          </p:cNvSpPr>
          <p:nvPr>
            <p:ph type="title"/>
          </p:nvPr>
        </p:nvSpPr>
        <p:spPr>
          <a:xfrm>
            <a:off x="298808" y="270041"/>
            <a:ext cx="11612880" cy="855619"/>
          </a:xfrm>
        </p:spPr>
        <p:txBody>
          <a:bodyPr vert="horz"/>
          <a:lstStyle/>
          <a:p>
            <a:r>
              <a:rPr lang="en-US" sz="3200" dirty="0"/>
              <a:t>Form factor evolution plus advancements in Compute, Connectivity provides Gamers with a richer, more frictionless gaming experience</a:t>
            </a:r>
          </a:p>
        </p:txBody>
      </p:sp>
      <p:sp>
        <p:nvSpPr>
          <p:cNvPr id="3" name="Slide Number Placeholder 2">
            <a:extLst>
              <a:ext uri="{FF2B5EF4-FFF2-40B4-BE49-F238E27FC236}">
                <a16:creationId xmlns:a16="http://schemas.microsoft.com/office/drawing/2014/main" id="{DEF9DC9D-B780-84B1-062C-D19DABCCEF32}"/>
              </a:ext>
            </a:extLst>
          </p:cNvPr>
          <p:cNvSpPr>
            <a:spLocks noGrp="1"/>
          </p:cNvSpPr>
          <p:nvPr>
            <p:ph type="sldNum" sz="quarter" idx="12"/>
          </p:nvPr>
        </p:nvSpPr>
        <p:spPr>
          <a:xfrm>
            <a:off x="319266" y="6607295"/>
            <a:ext cx="252409" cy="153888"/>
          </a:xfrm>
        </p:spPr>
        <p:txBody>
          <a:bodyPr/>
          <a:lstStyle/>
          <a:p>
            <a:pPr algn="l"/>
            <a:fld id="{7EAD36D4-32FF-544B-9EC2-1F035E0F636E}" type="slidenum">
              <a:rPr lang="en-US" smtClean="0">
                <a:solidFill>
                  <a:schemeClr val="tx1"/>
                </a:solidFill>
              </a:rPr>
              <a:pPr algn="l"/>
              <a:t>1</a:t>
            </a:fld>
            <a:endParaRPr lang="en-US">
              <a:solidFill>
                <a:schemeClr val="tx1"/>
              </a:solidFill>
            </a:endParaRPr>
          </a:p>
        </p:txBody>
      </p:sp>
      <p:graphicFrame>
        <p:nvGraphicFramePr>
          <p:cNvPr id="71" name="Table 213">
            <a:extLst>
              <a:ext uri="{FF2B5EF4-FFF2-40B4-BE49-F238E27FC236}">
                <a16:creationId xmlns:a16="http://schemas.microsoft.com/office/drawing/2014/main" id="{94B35435-35E7-9CED-82EF-8D8DBA9DC8B4}"/>
              </a:ext>
            </a:extLst>
          </p:cNvPr>
          <p:cNvGraphicFramePr>
            <a:graphicFrameLocks noGrp="1"/>
          </p:cNvGraphicFramePr>
          <p:nvPr>
            <p:extLst>
              <p:ext uri="{D42A27DB-BD31-4B8C-83A1-F6EECF244321}">
                <p14:modId xmlns:p14="http://schemas.microsoft.com/office/powerpoint/2010/main" val="1249665304"/>
              </p:ext>
            </p:extLst>
          </p:nvPr>
        </p:nvGraphicFramePr>
        <p:xfrm>
          <a:off x="184630" y="4748465"/>
          <a:ext cx="11782474" cy="1554480"/>
        </p:xfrm>
        <a:graphic>
          <a:graphicData uri="http://schemas.openxmlformats.org/drawingml/2006/table">
            <a:tbl>
              <a:tblPr firstRow="1" bandRow="1">
                <a:tableStyleId>{2D5ABB26-0587-4C30-8999-92F81FD0307C}</a:tableStyleId>
              </a:tblPr>
              <a:tblGrid>
                <a:gridCol w="812540">
                  <a:extLst>
                    <a:ext uri="{9D8B030D-6E8A-4147-A177-3AD203B41FA5}">
                      <a16:colId xmlns:a16="http://schemas.microsoft.com/office/drawing/2014/main" val="1472448865"/>
                    </a:ext>
                  </a:extLst>
                </a:gridCol>
                <a:gridCol w="2130803">
                  <a:extLst>
                    <a:ext uri="{9D8B030D-6E8A-4147-A177-3AD203B41FA5}">
                      <a16:colId xmlns:a16="http://schemas.microsoft.com/office/drawing/2014/main" val="2774077265"/>
                    </a:ext>
                  </a:extLst>
                </a:gridCol>
                <a:gridCol w="2946377">
                  <a:extLst>
                    <a:ext uri="{9D8B030D-6E8A-4147-A177-3AD203B41FA5}">
                      <a16:colId xmlns:a16="http://schemas.microsoft.com/office/drawing/2014/main" val="866307775"/>
                    </a:ext>
                  </a:extLst>
                </a:gridCol>
                <a:gridCol w="2946377">
                  <a:extLst>
                    <a:ext uri="{9D8B030D-6E8A-4147-A177-3AD203B41FA5}">
                      <a16:colId xmlns:a16="http://schemas.microsoft.com/office/drawing/2014/main" val="574034996"/>
                    </a:ext>
                  </a:extLst>
                </a:gridCol>
                <a:gridCol w="2946377">
                  <a:extLst>
                    <a:ext uri="{9D8B030D-6E8A-4147-A177-3AD203B41FA5}">
                      <a16:colId xmlns:a16="http://schemas.microsoft.com/office/drawing/2014/main" val="4066637863"/>
                    </a:ext>
                  </a:extLst>
                </a:gridCol>
              </a:tblGrid>
              <a:tr h="330080">
                <a:tc>
                  <a:txBody>
                    <a:bodyPr/>
                    <a:lstStyle/>
                    <a:p>
                      <a:r>
                        <a:rPr lang="en-US" sz="1000" b="1" dirty="0"/>
                        <a:t>User Experience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171450" indent="-171450">
                        <a:buFont typeface="Arial" panose="020B0604020202020204" pitchFamily="34" charset="0"/>
                        <a:buChar char="•"/>
                      </a:pPr>
                      <a:r>
                        <a:rPr lang="en-US" sz="1000" dirty="0"/>
                        <a:t>Buy Once, Play Forever</a:t>
                      </a:r>
                    </a:p>
                    <a:p>
                      <a:pPr marL="171450" indent="-171450">
                        <a:buFont typeface="Arial" panose="020B0604020202020204" pitchFamily="34" charset="0"/>
                        <a:buChar char="•"/>
                      </a:pPr>
                      <a:r>
                        <a:rPr lang="en-US" sz="1000" dirty="0"/>
                        <a:t>Network connectivity needed only for Multiplayer Mode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171450" indent="-171450">
                        <a:buFont typeface="Arial" panose="020B0604020202020204" pitchFamily="34" charset="0"/>
                        <a:buChar char="•"/>
                      </a:pPr>
                      <a:r>
                        <a:rPr lang="en-US" sz="1000" dirty="0"/>
                        <a:t>Play on any device such as TV, PC, or mobile</a:t>
                      </a:r>
                    </a:p>
                    <a:p>
                      <a:pPr marL="171450" indent="-171450">
                        <a:buFont typeface="Arial" panose="020B0604020202020204" pitchFamily="34" charset="0"/>
                        <a:buChar char="•"/>
                      </a:pPr>
                      <a:r>
                        <a:rPr lang="en-US" sz="1000" dirty="0"/>
                        <a:t>Access multiple games through subscription</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171450" indent="-171450">
                        <a:buFont typeface="Arial" panose="020B0604020202020204" pitchFamily="34" charset="0"/>
                        <a:buChar char="•"/>
                      </a:pPr>
                      <a:r>
                        <a:rPr lang="en-US" sz="1000" dirty="0"/>
                        <a:t>Transition across gaming devices in real-time</a:t>
                      </a:r>
                    </a:p>
                    <a:p>
                      <a:pPr marL="171450" indent="-171450">
                        <a:buFont typeface="Arial" panose="020B0604020202020204" pitchFamily="34" charset="0"/>
                        <a:buChar char="•"/>
                      </a:pPr>
                      <a:r>
                        <a:rPr lang="en-US" sz="1000" dirty="0"/>
                        <a:t>Smoother gaming experience due to reduced transactions over the Internet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171450" indent="-171450">
                        <a:buFont typeface="Arial" panose="020B0604020202020204" pitchFamily="34" charset="0"/>
                        <a:buChar char="•"/>
                      </a:pPr>
                      <a:r>
                        <a:rPr lang="en-US" sz="1000" dirty="0"/>
                        <a:t>Game from almost anywhere with a display</a:t>
                      </a:r>
                    </a:p>
                    <a:p>
                      <a:pPr marL="171450" indent="-171450">
                        <a:buFont typeface="Arial" panose="020B0604020202020204" pitchFamily="34" charset="0"/>
                        <a:buChar char="•"/>
                      </a:pPr>
                      <a:r>
                        <a:rPr lang="en-US" sz="1000" dirty="0"/>
                        <a:t>Smoother gaming experience due to reduced transactions over the Internet</a:t>
                      </a:r>
                    </a:p>
                    <a:p>
                      <a:pPr marL="171450" indent="-171450">
                        <a:buFont typeface="Arial" panose="020B0604020202020204" pitchFamily="34" charset="0"/>
                        <a:buChar char="•"/>
                      </a:pPr>
                      <a:r>
                        <a:rPr lang="en-US" sz="1000" dirty="0"/>
                        <a:t>Affordable gaming experience through cost-effective HW</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062433565"/>
                  </a:ext>
                </a:extLst>
              </a:tr>
              <a:tr h="330080">
                <a:tc>
                  <a:txBody>
                    <a:bodyPr/>
                    <a:lstStyle/>
                    <a:p>
                      <a:r>
                        <a:rPr lang="en-US" sz="1000" b="1" dirty="0"/>
                        <a:t>Success Criteria</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171450" indent="-171450">
                        <a:buFont typeface="Arial" panose="020B0604020202020204" pitchFamily="34" charset="0"/>
                        <a:buChar char="•"/>
                      </a:pPr>
                      <a:r>
                        <a:rPr lang="en-US" sz="1000" dirty="0"/>
                        <a:t>HW must meet minimum specs</a:t>
                      </a:r>
                    </a:p>
                    <a:p>
                      <a:pPr marL="171450" indent="-171450">
                        <a:buFont typeface="Arial" panose="020B0604020202020204" pitchFamily="34" charset="0"/>
                        <a:buChar char="•"/>
                      </a:pPr>
                      <a:r>
                        <a:rPr lang="en-US" sz="1000" dirty="0"/>
                        <a:t>Costly initial HW investment and subsequent upgrades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171450" indent="-171450">
                        <a:buFont typeface="Arial" panose="020B0604020202020204" pitchFamily="34" charset="0"/>
                        <a:buChar char="•"/>
                      </a:pPr>
                      <a:r>
                        <a:rPr lang="en-US" sz="1000" dirty="0"/>
                        <a:t>Fast and stable internet connection</a:t>
                      </a:r>
                    </a:p>
                    <a:p>
                      <a:pPr marL="171450" indent="-171450">
                        <a:buFont typeface="Arial" panose="020B0604020202020204" pitchFamily="34" charset="0"/>
                        <a:buChar char="•"/>
                      </a:pPr>
                      <a:r>
                        <a:rPr lang="en-US" sz="1000" dirty="0"/>
                        <a:t>Affordable game, compute subscription model</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dirty="0"/>
                        <a:t>Optimized shared computing between Thin Client and Game Server</a:t>
                      </a:r>
                    </a:p>
                    <a:p>
                      <a:pPr marL="171450" indent="-171450">
                        <a:buFont typeface="Arial" panose="020B0604020202020204" pitchFamily="34" charset="0"/>
                        <a:buChar char="•"/>
                      </a:pPr>
                      <a:r>
                        <a:rPr lang="en-US" sz="1000" dirty="0"/>
                        <a:t>Fast and Stable Internet Connection</a:t>
                      </a:r>
                    </a:p>
                    <a:p>
                      <a:pPr marL="171450" indent="-171450">
                        <a:buFont typeface="Arial" panose="020B0604020202020204" pitchFamily="34" charset="0"/>
                        <a:buChar char="•"/>
                      </a:pPr>
                      <a:r>
                        <a:rPr lang="en-US" sz="1000" dirty="0"/>
                        <a:t>Affordable game, compute subscription model</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dirty="0"/>
                        <a:t>Optimized shared computing between Thin Client and Game Server</a:t>
                      </a:r>
                    </a:p>
                    <a:p>
                      <a:pPr marL="171450" indent="-171450">
                        <a:buFont typeface="Arial" panose="020B0604020202020204" pitchFamily="34" charset="0"/>
                        <a:buChar char="•"/>
                      </a:pPr>
                      <a:r>
                        <a:rPr lang="en-US" sz="1000" dirty="0"/>
                        <a:t>Fast and stable internet connection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dirty="0"/>
                        <a:t>Affordable game, compute subscription model</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3399510487"/>
                  </a:ext>
                </a:extLst>
              </a:tr>
            </a:tbl>
          </a:graphicData>
        </a:graphic>
      </p:graphicFrame>
      <p:sp>
        <p:nvSpPr>
          <p:cNvPr id="133" name="Oval 132">
            <a:extLst>
              <a:ext uri="{FF2B5EF4-FFF2-40B4-BE49-F238E27FC236}">
                <a16:creationId xmlns:a16="http://schemas.microsoft.com/office/drawing/2014/main" id="{142038F7-9892-F4F7-A537-528171E2ACF5}"/>
              </a:ext>
            </a:extLst>
          </p:cNvPr>
          <p:cNvSpPr/>
          <p:nvPr/>
        </p:nvSpPr>
        <p:spPr bwMode="ltGray">
          <a:xfrm>
            <a:off x="287628" y="6366182"/>
            <a:ext cx="206101" cy="206101"/>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solidFill>
              </a:rPr>
              <a:t>1</a:t>
            </a:r>
          </a:p>
        </p:txBody>
      </p:sp>
      <p:sp>
        <p:nvSpPr>
          <p:cNvPr id="199" name="Oval 198">
            <a:extLst>
              <a:ext uri="{FF2B5EF4-FFF2-40B4-BE49-F238E27FC236}">
                <a16:creationId xmlns:a16="http://schemas.microsoft.com/office/drawing/2014/main" id="{6D7C2A42-C802-3B9E-5F5E-DD1C5AA04F21}"/>
              </a:ext>
            </a:extLst>
          </p:cNvPr>
          <p:cNvSpPr/>
          <p:nvPr/>
        </p:nvSpPr>
        <p:spPr bwMode="ltGray">
          <a:xfrm>
            <a:off x="1023143" y="6366182"/>
            <a:ext cx="206101" cy="206101"/>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solidFill>
              </a:rPr>
              <a:t>2</a:t>
            </a:r>
          </a:p>
        </p:txBody>
      </p:sp>
      <p:sp>
        <p:nvSpPr>
          <p:cNvPr id="200" name="Oval 199">
            <a:extLst>
              <a:ext uri="{FF2B5EF4-FFF2-40B4-BE49-F238E27FC236}">
                <a16:creationId xmlns:a16="http://schemas.microsoft.com/office/drawing/2014/main" id="{609CF57C-0ABC-AB76-5028-019D18A64B98}"/>
              </a:ext>
            </a:extLst>
          </p:cNvPr>
          <p:cNvSpPr/>
          <p:nvPr/>
        </p:nvSpPr>
        <p:spPr bwMode="ltGray">
          <a:xfrm>
            <a:off x="2026022" y="6366182"/>
            <a:ext cx="206101" cy="206101"/>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solidFill>
              </a:rPr>
              <a:t>3</a:t>
            </a:r>
          </a:p>
        </p:txBody>
      </p:sp>
      <p:sp>
        <p:nvSpPr>
          <p:cNvPr id="201" name="TextBox 200">
            <a:extLst>
              <a:ext uri="{FF2B5EF4-FFF2-40B4-BE49-F238E27FC236}">
                <a16:creationId xmlns:a16="http://schemas.microsoft.com/office/drawing/2014/main" id="{BA176060-C3FB-47CB-3EE5-F197BA3BB591}"/>
              </a:ext>
            </a:extLst>
          </p:cNvPr>
          <p:cNvSpPr txBox="1"/>
          <p:nvPr/>
        </p:nvSpPr>
        <p:spPr>
          <a:xfrm>
            <a:off x="448643" y="6361510"/>
            <a:ext cx="613521" cy="215444"/>
          </a:xfrm>
          <a:prstGeom prst="rect">
            <a:avLst/>
          </a:prstGeom>
          <a:noFill/>
        </p:spPr>
        <p:txBody>
          <a:bodyPr wrap="square" rtlCol="0">
            <a:spAutoFit/>
          </a:bodyPr>
          <a:lstStyle>
            <a:defPPr>
              <a:defRPr lang="en-US"/>
            </a:defPPr>
            <a:lvl1pPr>
              <a:defRPr sz="1000" cap="small"/>
            </a:lvl1pPr>
          </a:lstStyle>
          <a:p>
            <a:r>
              <a:rPr lang="en-US" sz="800" dirty="0"/>
              <a:t>Input</a:t>
            </a:r>
          </a:p>
        </p:txBody>
      </p:sp>
      <p:sp>
        <p:nvSpPr>
          <p:cNvPr id="202" name="TextBox 201">
            <a:extLst>
              <a:ext uri="{FF2B5EF4-FFF2-40B4-BE49-F238E27FC236}">
                <a16:creationId xmlns:a16="http://schemas.microsoft.com/office/drawing/2014/main" id="{22F446D5-7965-CB2A-5D84-97844069061E}"/>
              </a:ext>
            </a:extLst>
          </p:cNvPr>
          <p:cNvSpPr txBox="1"/>
          <p:nvPr/>
        </p:nvSpPr>
        <p:spPr>
          <a:xfrm>
            <a:off x="1158526" y="6361510"/>
            <a:ext cx="849661" cy="215444"/>
          </a:xfrm>
          <a:prstGeom prst="rect">
            <a:avLst/>
          </a:prstGeom>
          <a:noFill/>
        </p:spPr>
        <p:txBody>
          <a:bodyPr wrap="square" rtlCol="0">
            <a:spAutoFit/>
          </a:bodyPr>
          <a:lstStyle>
            <a:defPPr>
              <a:defRPr lang="en-US"/>
            </a:defPPr>
            <a:lvl1pPr>
              <a:defRPr sz="1000" cap="small"/>
            </a:lvl1pPr>
          </a:lstStyle>
          <a:p>
            <a:r>
              <a:rPr lang="en-US" sz="800" dirty="0"/>
              <a:t>Processing</a:t>
            </a:r>
          </a:p>
        </p:txBody>
      </p:sp>
      <p:sp>
        <p:nvSpPr>
          <p:cNvPr id="203" name="TextBox 202">
            <a:extLst>
              <a:ext uri="{FF2B5EF4-FFF2-40B4-BE49-F238E27FC236}">
                <a16:creationId xmlns:a16="http://schemas.microsoft.com/office/drawing/2014/main" id="{A2F4E193-93B8-BD44-9CDA-572FBE07D796}"/>
              </a:ext>
            </a:extLst>
          </p:cNvPr>
          <p:cNvSpPr txBox="1"/>
          <p:nvPr/>
        </p:nvSpPr>
        <p:spPr>
          <a:xfrm>
            <a:off x="2171988" y="6361510"/>
            <a:ext cx="772559" cy="215444"/>
          </a:xfrm>
          <a:prstGeom prst="rect">
            <a:avLst/>
          </a:prstGeom>
          <a:noFill/>
        </p:spPr>
        <p:txBody>
          <a:bodyPr wrap="square" rtlCol="0">
            <a:spAutoFit/>
          </a:bodyPr>
          <a:lstStyle/>
          <a:p>
            <a:r>
              <a:rPr lang="en-US" sz="800" cap="small" dirty="0"/>
              <a:t>Output</a:t>
            </a:r>
          </a:p>
        </p:txBody>
      </p:sp>
      <p:grpSp>
        <p:nvGrpSpPr>
          <p:cNvPr id="280" name="Group 279">
            <a:extLst>
              <a:ext uri="{FF2B5EF4-FFF2-40B4-BE49-F238E27FC236}">
                <a16:creationId xmlns:a16="http://schemas.microsoft.com/office/drawing/2014/main" id="{346F3F02-E2F1-CB54-D6BC-7D193302940C}"/>
              </a:ext>
            </a:extLst>
          </p:cNvPr>
          <p:cNvGrpSpPr/>
          <p:nvPr/>
        </p:nvGrpSpPr>
        <p:grpSpPr>
          <a:xfrm>
            <a:off x="3132959" y="1519376"/>
            <a:ext cx="5930031" cy="4783569"/>
            <a:chOff x="3059071" y="1519376"/>
            <a:chExt cx="5930031" cy="4370053"/>
          </a:xfrm>
        </p:grpSpPr>
        <p:cxnSp>
          <p:nvCxnSpPr>
            <p:cNvPr id="259" name="Straight Connector 258">
              <a:extLst>
                <a:ext uri="{FF2B5EF4-FFF2-40B4-BE49-F238E27FC236}">
                  <a16:creationId xmlns:a16="http://schemas.microsoft.com/office/drawing/2014/main" id="{D69FA287-4ECC-5215-1D1B-042F368BC4F8}"/>
                </a:ext>
              </a:extLst>
            </p:cNvPr>
            <p:cNvCxnSpPr/>
            <p:nvPr/>
          </p:nvCxnSpPr>
          <p:spPr bwMode="black">
            <a:xfrm>
              <a:off x="3059071" y="1519376"/>
              <a:ext cx="0" cy="437005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0" name="Straight Connector 259">
              <a:extLst>
                <a:ext uri="{FF2B5EF4-FFF2-40B4-BE49-F238E27FC236}">
                  <a16:creationId xmlns:a16="http://schemas.microsoft.com/office/drawing/2014/main" id="{C5874814-0537-EAB8-298E-54B4DD0888F3}"/>
                </a:ext>
              </a:extLst>
            </p:cNvPr>
            <p:cNvCxnSpPr/>
            <p:nvPr/>
          </p:nvCxnSpPr>
          <p:spPr bwMode="black">
            <a:xfrm>
              <a:off x="6033520" y="1519376"/>
              <a:ext cx="0" cy="437005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2" name="Straight Connector 281">
              <a:extLst>
                <a:ext uri="{FF2B5EF4-FFF2-40B4-BE49-F238E27FC236}">
                  <a16:creationId xmlns:a16="http://schemas.microsoft.com/office/drawing/2014/main" id="{C98E2FE2-F0CF-138C-1613-3F61A5CAE089}"/>
                </a:ext>
              </a:extLst>
            </p:cNvPr>
            <p:cNvCxnSpPr/>
            <p:nvPr/>
          </p:nvCxnSpPr>
          <p:spPr bwMode="black">
            <a:xfrm>
              <a:off x="8989102" y="1519376"/>
              <a:ext cx="0" cy="437005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287" name="Group 286">
            <a:extLst>
              <a:ext uri="{FF2B5EF4-FFF2-40B4-BE49-F238E27FC236}">
                <a16:creationId xmlns:a16="http://schemas.microsoft.com/office/drawing/2014/main" id="{38F2ED5D-78AC-733E-A158-2BED91C187C9}"/>
              </a:ext>
            </a:extLst>
          </p:cNvPr>
          <p:cNvGrpSpPr/>
          <p:nvPr/>
        </p:nvGrpSpPr>
        <p:grpSpPr>
          <a:xfrm>
            <a:off x="203407" y="1519376"/>
            <a:ext cx="11785187" cy="3056133"/>
            <a:chOff x="126501" y="1519376"/>
            <a:chExt cx="11785187" cy="3056133"/>
          </a:xfrm>
        </p:grpSpPr>
        <p:sp>
          <p:nvSpPr>
            <p:cNvPr id="48" name="Rectangle 47">
              <a:extLst>
                <a:ext uri="{FF2B5EF4-FFF2-40B4-BE49-F238E27FC236}">
                  <a16:creationId xmlns:a16="http://schemas.microsoft.com/office/drawing/2014/main" id="{5299630D-7BBA-BF37-5A3B-B4FB065DC429}"/>
                </a:ext>
              </a:extLst>
            </p:cNvPr>
            <p:cNvSpPr/>
            <p:nvPr/>
          </p:nvSpPr>
          <p:spPr bwMode="ltGray">
            <a:xfrm>
              <a:off x="2007593" y="3788192"/>
              <a:ext cx="1005840" cy="787316"/>
            </a:xfrm>
            <a:prstGeom prst="rect">
              <a:avLst/>
            </a:prstGeom>
            <a:solidFill>
              <a:schemeClr val="bg1">
                <a:lumMod val="9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cap="small" dirty="0">
                  <a:solidFill>
                    <a:schemeClr val="tx1"/>
                  </a:solidFill>
                </a:rPr>
                <a:t>Displays</a:t>
              </a:r>
            </a:p>
            <a:p>
              <a:pPr algn="ctr"/>
              <a:endParaRPr lang="en-US" sz="1200" dirty="0">
                <a:solidFill>
                  <a:schemeClr val="tx1"/>
                </a:solidFill>
              </a:endParaRPr>
            </a:p>
          </p:txBody>
        </p:sp>
        <p:sp>
          <p:nvSpPr>
            <p:cNvPr id="24" name="Rectangle 23">
              <a:extLst>
                <a:ext uri="{FF2B5EF4-FFF2-40B4-BE49-F238E27FC236}">
                  <a16:creationId xmlns:a16="http://schemas.microsoft.com/office/drawing/2014/main" id="{BCA1ECBF-69B4-5C19-DA3B-B45102A0A70C}"/>
                </a:ext>
              </a:extLst>
            </p:cNvPr>
            <p:cNvSpPr/>
            <p:nvPr/>
          </p:nvSpPr>
          <p:spPr bwMode="ltGray">
            <a:xfrm>
              <a:off x="952776" y="2827920"/>
              <a:ext cx="2060651" cy="690096"/>
            </a:xfrm>
            <a:prstGeom prst="rect">
              <a:avLst/>
            </a:prstGeom>
            <a:solidFill>
              <a:schemeClr val="bg1">
                <a:lumMod val="9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cap="small" dirty="0">
                  <a:solidFill>
                    <a:schemeClr val="tx1"/>
                  </a:solidFill>
                </a:rPr>
                <a:t>Compute</a:t>
              </a:r>
            </a:p>
            <a:p>
              <a:pPr algn="ctr"/>
              <a:endParaRPr lang="en-US" sz="1200" dirty="0">
                <a:solidFill>
                  <a:schemeClr val="tx1"/>
                </a:solidFill>
              </a:endParaRPr>
            </a:p>
          </p:txBody>
        </p:sp>
        <p:sp>
          <p:nvSpPr>
            <p:cNvPr id="5" name="Rectangle 4">
              <a:extLst>
                <a:ext uri="{FF2B5EF4-FFF2-40B4-BE49-F238E27FC236}">
                  <a16:creationId xmlns:a16="http://schemas.microsoft.com/office/drawing/2014/main" id="{71A32FA4-8B6C-C834-7EE3-9E669D22502F}"/>
                </a:ext>
              </a:extLst>
            </p:cNvPr>
            <p:cNvSpPr/>
            <p:nvPr/>
          </p:nvSpPr>
          <p:spPr bwMode="ltGray">
            <a:xfrm>
              <a:off x="952782" y="1519376"/>
              <a:ext cx="2060651" cy="25670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cap="small" dirty="0">
                  <a:solidFill>
                    <a:sysClr val="windowText" lastClr="000000"/>
                  </a:solidFill>
                </a:rPr>
                <a:t>Conventional Gaming</a:t>
              </a:r>
            </a:p>
          </p:txBody>
        </p:sp>
        <p:sp>
          <p:nvSpPr>
            <p:cNvPr id="17" name="Rectangle 16">
              <a:extLst>
                <a:ext uri="{FF2B5EF4-FFF2-40B4-BE49-F238E27FC236}">
                  <a16:creationId xmlns:a16="http://schemas.microsoft.com/office/drawing/2014/main" id="{741E568A-A0B9-8F0E-1F52-9EE5EDA23038}"/>
                </a:ext>
              </a:extLst>
            </p:cNvPr>
            <p:cNvSpPr/>
            <p:nvPr/>
          </p:nvSpPr>
          <p:spPr bwMode="ltGray">
            <a:xfrm>
              <a:off x="952776" y="1867261"/>
              <a:ext cx="2060651" cy="690482"/>
            </a:xfrm>
            <a:prstGeom prst="rect">
              <a:avLst/>
            </a:prstGeom>
            <a:solidFill>
              <a:schemeClr val="bg1">
                <a:lumMod val="9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58" name="Graphic 57" descr="Shopping cart outline">
              <a:extLst>
                <a:ext uri="{FF2B5EF4-FFF2-40B4-BE49-F238E27FC236}">
                  <a16:creationId xmlns:a16="http://schemas.microsoft.com/office/drawing/2014/main" id="{D3071AD8-3C81-1FD6-8BBD-F67A919D1C7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218445" y="1927680"/>
              <a:ext cx="389026" cy="389026"/>
            </a:xfrm>
            <a:prstGeom prst="rect">
              <a:avLst/>
            </a:prstGeom>
          </p:spPr>
        </p:pic>
        <p:sp>
          <p:nvSpPr>
            <p:cNvPr id="59" name="TextBox 58">
              <a:extLst>
                <a:ext uri="{FF2B5EF4-FFF2-40B4-BE49-F238E27FC236}">
                  <a16:creationId xmlns:a16="http://schemas.microsoft.com/office/drawing/2014/main" id="{9A6E3C41-7816-1E75-E752-B028F1071EC6}"/>
                </a:ext>
              </a:extLst>
            </p:cNvPr>
            <p:cNvSpPr txBox="1"/>
            <p:nvPr/>
          </p:nvSpPr>
          <p:spPr>
            <a:xfrm>
              <a:off x="2174752" y="2265914"/>
              <a:ext cx="476412" cy="246221"/>
            </a:xfrm>
            <a:prstGeom prst="rect">
              <a:avLst/>
            </a:prstGeom>
            <a:noFill/>
          </p:spPr>
          <p:txBody>
            <a:bodyPr wrap="none" rtlCol="0">
              <a:spAutoFit/>
            </a:bodyPr>
            <a:lstStyle>
              <a:defPPr>
                <a:defRPr lang="en-US"/>
              </a:defPPr>
              <a:lvl1pPr>
                <a:defRPr sz="1000" cap="small">
                  <a:latin typeface="HP Simplified Light" panose="020B0404020204020204" pitchFamily="34" charset="0"/>
                </a:defRPr>
              </a:lvl1pPr>
            </a:lstStyle>
            <a:p>
              <a:pPr algn="ctr"/>
              <a:r>
                <a:rPr lang="en-US" dirty="0"/>
                <a:t>Store</a:t>
              </a:r>
            </a:p>
          </p:txBody>
        </p:sp>
        <p:cxnSp>
          <p:nvCxnSpPr>
            <p:cNvPr id="74" name="Connector: Elbow 73">
              <a:extLst>
                <a:ext uri="{FF2B5EF4-FFF2-40B4-BE49-F238E27FC236}">
                  <a16:creationId xmlns:a16="http://schemas.microsoft.com/office/drawing/2014/main" id="{35CCB1B6-A5B7-2385-C2D6-EBB733364B16}"/>
                </a:ext>
              </a:extLst>
            </p:cNvPr>
            <p:cNvCxnSpPr>
              <a:cxnSpLocks/>
              <a:stCxn id="17" idx="2"/>
              <a:endCxn id="24" idx="0"/>
            </p:cNvCxnSpPr>
            <p:nvPr/>
          </p:nvCxnSpPr>
          <p:spPr bwMode="black">
            <a:xfrm>
              <a:off x="1983102" y="2557743"/>
              <a:ext cx="0" cy="270177"/>
            </a:xfrm>
            <a:prstGeom prst="straightConnector1">
              <a:avLst/>
            </a:prstGeom>
            <a:ln>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78" name="Connector: Elbow 77">
              <a:extLst>
                <a:ext uri="{FF2B5EF4-FFF2-40B4-BE49-F238E27FC236}">
                  <a16:creationId xmlns:a16="http://schemas.microsoft.com/office/drawing/2014/main" id="{C6FE1C42-13BA-AF04-A0F9-4A3464BAB45C}"/>
                </a:ext>
              </a:extLst>
            </p:cNvPr>
            <p:cNvCxnSpPr>
              <a:cxnSpLocks/>
            </p:cNvCxnSpPr>
            <p:nvPr/>
          </p:nvCxnSpPr>
          <p:spPr bwMode="black">
            <a:xfrm>
              <a:off x="2597990" y="3523015"/>
              <a:ext cx="0" cy="24525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0A01F5CC-361E-9540-7D88-56DE6019A139}"/>
                </a:ext>
              </a:extLst>
            </p:cNvPr>
            <p:cNvSpPr/>
            <p:nvPr/>
          </p:nvSpPr>
          <p:spPr bwMode="ltGray">
            <a:xfrm>
              <a:off x="952782" y="3788192"/>
              <a:ext cx="1005840" cy="787317"/>
            </a:xfrm>
            <a:prstGeom prst="rect">
              <a:avLst/>
            </a:prstGeom>
            <a:solidFill>
              <a:schemeClr val="bg1">
                <a:lumMod val="9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cap="small" dirty="0">
                  <a:solidFill>
                    <a:schemeClr val="tx1"/>
                  </a:solidFill>
                </a:rPr>
                <a:t>Controllers</a:t>
              </a:r>
            </a:p>
            <a:p>
              <a:pPr algn="ctr"/>
              <a:endParaRPr lang="en-US" sz="1200" dirty="0">
                <a:solidFill>
                  <a:schemeClr val="tx1"/>
                </a:solidFill>
              </a:endParaRPr>
            </a:p>
          </p:txBody>
        </p:sp>
        <p:grpSp>
          <p:nvGrpSpPr>
            <p:cNvPr id="4" name="Group 3">
              <a:extLst>
                <a:ext uri="{FF2B5EF4-FFF2-40B4-BE49-F238E27FC236}">
                  <a16:creationId xmlns:a16="http://schemas.microsoft.com/office/drawing/2014/main" id="{09584AF4-7EED-0EEB-0B96-3077CE61D256}"/>
                </a:ext>
              </a:extLst>
            </p:cNvPr>
            <p:cNvGrpSpPr/>
            <p:nvPr/>
          </p:nvGrpSpPr>
          <p:grpSpPr>
            <a:xfrm>
              <a:off x="1006503" y="4194774"/>
              <a:ext cx="898399" cy="275148"/>
              <a:chOff x="380384" y="3938910"/>
              <a:chExt cx="898399" cy="275148"/>
            </a:xfrm>
          </p:grpSpPr>
          <p:pic>
            <p:nvPicPr>
              <p:cNvPr id="33" name="Graphic 32" descr="Keyboard outline">
                <a:extLst>
                  <a:ext uri="{FF2B5EF4-FFF2-40B4-BE49-F238E27FC236}">
                    <a16:creationId xmlns:a16="http://schemas.microsoft.com/office/drawing/2014/main" id="{1B8F0ACB-0FFA-8400-8CB9-4E2A811EF9A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80384" y="3938910"/>
                <a:ext cx="269824" cy="275148"/>
              </a:xfrm>
              <a:prstGeom prst="rect">
                <a:avLst/>
              </a:prstGeom>
            </p:spPr>
          </p:pic>
          <p:pic>
            <p:nvPicPr>
              <p:cNvPr id="34" name="Graphic 33" descr="Mouse outline">
                <a:extLst>
                  <a:ext uri="{FF2B5EF4-FFF2-40B4-BE49-F238E27FC236}">
                    <a16:creationId xmlns:a16="http://schemas.microsoft.com/office/drawing/2014/main" id="{54D40A1B-DB02-35CB-1064-5ABF7C46BC7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99175" y="3951303"/>
                <a:ext cx="279608" cy="241903"/>
              </a:xfrm>
              <a:prstGeom prst="rect">
                <a:avLst/>
              </a:prstGeom>
            </p:spPr>
          </p:pic>
          <p:pic>
            <p:nvPicPr>
              <p:cNvPr id="40" name="Graphic 39" descr="Game controller outline">
                <a:extLst>
                  <a:ext uri="{FF2B5EF4-FFF2-40B4-BE49-F238E27FC236}">
                    <a16:creationId xmlns:a16="http://schemas.microsoft.com/office/drawing/2014/main" id="{85022A00-EB1D-3FAD-0CD7-BFD25126630E}"/>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90347" y="3955722"/>
                <a:ext cx="268689" cy="232456"/>
              </a:xfrm>
              <a:prstGeom prst="rect">
                <a:avLst/>
              </a:prstGeom>
            </p:spPr>
          </p:pic>
        </p:grpSp>
        <p:sp>
          <p:nvSpPr>
            <p:cNvPr id="81" name="Oval 80">
              <a:extLst>
                <a:ext uri="{FF2B5EF4-FFF2-40B4-BE49-F238E27FC236}">
                  <a16:creationId xmlns:a16="http://schemas.microsoft.com/office/drawing/2014/main" id="{43BCDEFD-E242-BF55-F8D9-9534361A8BDE}"/>
                </a:ext>
              </a:extLst>
            </p:cNvPr>
            <p:cNvSpPr/>
            <p:nvPr/>
          </p:nvSpPr>
          <p:spPr bwMode="ltGray">
            <a:xfrm>
              <a:off x="983120" y="3818530"/>
              <a:ext cx="182880" cy="18583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solidFill>
                </a:rPr>
                <a:t>1</a:t>
              </a:r>
            </a:p>
          </p:txBody>
        </p:sp>
        <p:grpSp>
          <p:nvGrpSpPr>
            <p:cNvPr id="7" name="Group 6">
              <a:extLst>
                <a:ext uri="{FF2B5EF4-FFF2-40B4-BE49-F238E27FC236}">
                  <a16:creationId xmlns:a16="http://schemas.microsoft.com/office/drawing/2014/main" id="{313B8812-C183-0C4C-65AC-6CD085140384}"/>
                </a:ext>
              </a:extLst>
            </p:cNvPr>
            <p:cNvGrpSpPr/>
            <p:nvPr/>
          </p:nvGrpSpPr>
          <p:grpSpPr>
            <a:xfrm>
              <a:off x="2051889" y="4203591"/>
              <a:ext cx="917249" cy="257514"/>
              <a:chOff x="1495747" y="3927026"/>
              <a:chExt cx="917249" cy="257514"/>
            </a:xfrm>
          </p:grpSpPr>
          <p:pic>
            <p:nvPicPr>
              <p:cNvPr id="45" name="Graphic 44" descr="Virtual Reality headset outline">
                <a:extLst>
                  <a:ext uri="{FF2B5EF4-FFF2-40B4-BE49-F238E27FC236}">
                    <a16:creationId xmlns:a16="http://schemas.microsoft.com/office/drawing/2014/main" id="{00428ED5-A4D6-ACED-3111-9ED9ABE266F0}"/>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815382" y="3927026"/>
                <a:ext cx="297652" cy="257514"/>
              </a:xfrm>
              <a:prstGeom prst="rect">
                <a:avLst/>
              </a:prstGeom>
            </p:spPr>
          </p:pic>
          <p:pic>
            <p:nvPicPr>
              <p:cNvPr id="46" name="Graphic 45" descr="Monitor outline">
                <a:extLst>
                  <a:ext uri="{FF2B5EF4-FFF2-40B4-BE49-F238E27FC236}">
                    <a16:creationId xmlns:a16="http://schemas.microsoft.com/office/drawing/2014/main" id="{B9D9F034-2DFE-1479-64A6-C71796E4727C}"/>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495747" y="3927026"/>
                <a:ext cx="297652" cy="257514"/>
              </a:xfrm>
              <a:prstGeom prst="rect">
                <a:avLst/>
              </a:prstGeom>
            </p:spPr>
          </p:pic>
          <p:pic>
            <p:nvPicPr>
              <p:cNvPr id="47" name="Graphic 46" descr="Smart Phone outline">
                <a:extLst>
                  <a:ext uri="{FF2B5EF4-FFF2-40B4-BE49-F238E27FC236}">
                    <a16:creationId xmlns:a16="http://schemas.microsoft.com/office/drawing/2014/main" id="{B1E82766-A090-C9AF-D938-519351325E39}"/>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2135017" y="3935536"/>
                <a:ext cx="277979" cy="240493"/>
              </a:xfrm>
              <a:prstGeom prst="rect">
                <a:avLst/>
              </a:prstGeom>
            </p:spPr>
          </p:pic>
        </p:grpSp>
        <p:sp>
          <p:nvSpPr>
            <p:cNvPr id="82" name="Oval 81">
              <a:extLst>
                <a:ext uri="{FF2B5EF4-FFF2-40B4-BE49-F238E27FC236}">
                  <a16:creationId xmlns:a16="http://schemas.microsoft.com/office/drawing/2014/main" id="{6E36AAB9-993E-3DA5-8E2D-97CEF8A6B1AC}"/>
                </a:ext>
              </a:extLst>
            </p:cNvPr>
            <p:cNvSpPr/>
            <p:nvPr/>
          </p:nvSpPr>
          <p:spPr bwMode="ltGray">
            <a:xfrm>
              <a:off x="2037931" y="3818530"/>
              <a:ext cx="182880" cy="18583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solidFill>
                </a:rPr>
                <a:t>3</a:t>
              </a:r>
            </a:p>
          </p:txBody>
        </p:sp>
        <p:grpSp>
          <p:nvGrpSpPr>
            <p:cNvPr id="80" name="Group 79">
              <a:extLst>
                <a:ext uri="{FF2B5EF4-FFF2-40B4-BE49-F238E27FC236}">
                  <a16:creationId xmlns:a16="http://schemas.microsoft.com/office/drawing/2014/main" id="{00819068-A2BA-8D09-A33A-F05FB829B4BF}"/>
                </a:ext>
              </a:extLst>
            </p:cNvPr>
            <p:cNvGrpSpPr/>
            <p:nvPr/>
          </p:nvGrpSpPr>
          <p:grpSpPr>
            <a:xfrm>
              <a:off x="1356856" y="3127353"/>
              <a:ext cx="1390597" cy="298067"/>
              <a:chOff x="1254538" y="2795308"/>
              <a:chExt cx="1390597" cy="298067"/>
            </a:xfrm>
          </p:grpSpPr>
          <p:pic>
            <p:nvPicPr>
              <p:cNvPr id="21" name="Graphic 20" descr="Computer outline">
                <a:extLst>
                  <a:ext uri="{FF2B5EF4-FFF2-40B4-BE49-F238E27FC236}">
                    <a16:creationId xmlns:a16="http://schemas.microsoft.com/office/drawing/2014/main" id="{F8FD20A0-C6A2-4812-4CDE-BA0913295B7B}"/>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1254538" y="2795308"/>
                <a:ext cx="318552" cy="298067"/>
              </a:xfrm>
              <a:prstGeom prst="rect">
                <a:avLst/>
              </a:prstGeom>
            </p:spPr>
          </p:pic>
          <p:pic>
            <p:nvPicPr>
              <p:cNvPr id="22" name="Graphic 21" descr="DVD player outline">
                <a:extLst>
                  <a:ext uri="{FF2B5EF4-FFF2-40B4-BE49-F238E27FC236}">
                    <a16:creationId xmlns:a16="http://schemas.microsoft.com/office/drawing/2014/main" id="{7127C0FA-13F4-CECD-DFF8-3B83025F49B9}"/>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1836810" y="2800610"/>
                <a:ext cx="318552" cy="283184"/>
              </a:xfrm>
              <a:prstGeom prst="rect">
                <a:avLst/>
              </a:prstGeom>
            </p:spPr>
          </p:pic>
          <p:pic>
            <p:nvPicPr>
              <p:cNvPr id="23" name="Graphic 22" descr="Smart Phone outline">
                <a:extLst>
                  <a:ext uri="{FF2B5EF4-FFF2-40B4-BE49-F238E27FC236}">
                    <a16:creationId xmlns:a16="http://schemas.microsoft.com/office/drawing/2014/main" id="{0013AB26-94DD-D61B-B5E8-9636C82D603B}"/>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2419083" y="2823238"/>
                <a:ext cx="226052" cy="211515"/>
              </a:xfrm>
              <a:prstGeom prst="rect">
                <a:avLst/>
              </a:prstGeom>
            </p:spPr>
          </p:pic>
        </p:grpSp>
        <p:sp>
          <p:nvSpPr>
            <p:cNvPr id="83" name="Oval 82">
              <a:extLst>
                <a:ext uri="{FF2B5EF4-FFF2-40B4-BE49-F238E27FC236}">
                  <a16:creationId xmlns:a16="http://schemas.microsoft.com/office/drawing/2014/main" id="{3A7CBDA7-E47D-FF05-0146-AEF3501C4B78}"/>
                </a:ext>
              </a:extLst>
            </p:cNvPr>
            <p:cNvSpPr/>
            <p:nvPr/>
          </p:nvSpPr>
          <p:spPr bwMode="ltGray">
            <a:xfrm>
              <a:off x="983120" y="2847093"/>
              <a:ext cx="183000" cy="18288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solidFill>
                </a:rPr>
                <a:t>2</a:t>
              </a:r>
            </a:p>
          </p:txBody>
        </p:sp>
        <p:cxnSp>
          <p:nvCxnSpPr>
            <p:cNvPr id="8" name="Connector: Elbow 77">
              <a:extLst>
                <a:ext uri="{FF2B5EF4-FFF2-40B4-BE49-F238E27FC236}">
                  <a16:creationId xmlns:a16="http://schemas.microsoft.com/office/drawing/2014/main" id="{D7347138-A993-D569-8CFE-A77D8F817232}"/>
                </a:ext>
              </a:extLst>
            </p:cNvPr>
            <p:cNvCxnSpPr>
              <a:cxnSpLocks/>
            </p:cNvCxnSpPr>
            <p:nvPr/>
          </p:nvCxnSpPr>
          <p:spPr bwMode="black">
            <a:xfrm flipV="1">
              <a:off x="1494141" y="3523016"/>
              <a:ext cx="0" cy="26008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2" name="TextBox 111">
              <a:extLst>
                <a:ext uri="{FF2B5EF4-FFF2-40B4-BE49-F238E27FC236}">
                  <a16:creationId xmlns:a16="http://schemas.microsoft.com/office/drawing/2014/main" id="{DB4D0EC2-6562-B306-D1D3-02046AA114A2}"/>
                </a:ext>
              </a:extLst>
            </p:cNvPr>
            <p:cNvSpPr txBox="1"/>
            <p:nvPr/>
          </p:nvSpPr>
          <p:spPr>
            <a:xfrm>
              <a:off x="132965" y="1946717"/>
              <a:ext cx="625010" cy="261610"/>
            </a:xfrm>
            <a:prstGeom prst="rect">
              <a:avLst/>
            </a:prstGeom>
            <a:noFill/>
          </p:spPr>
          <p:txBody>
            <a:bodyPr wrap="square" rtlCol="0">
              <a:spAutoFit/>
            </a:bodyPr>
            <a:lstStyle/>
            <a:p>
              <a:r>
                <a:rPr lang="en-US" sz="1100" b="1" dirty="0"/>
                <a:t>Server</a:t>
              </a:r>
            </a:p>
          </p:txBody>
        </p:sp>
        <p:sp>
          <p:nvSpPr>
            <p:cNvPr id="113" name="TextBox 112">
              <a:extLst>
                <a:ext uri="{FF2B5EF4-FFF2-40B4-BE49-F238E27FC236}">
                  <a16:creationId xmlns:a16="http://schemas.microsoft.com/office/drawing/2014/main" id="{260603C5-F905-5862-9AB4-E8232E7A75C5}"/>
                </a:ext>
              </a:extLst>
            </p:cNvPr>
            <p:cNvSpPr txBox="1"/>
            <p:nvPr/>
          </p:nvSpPr>
          <p:spPr>
            <a:xfrm>
              <a:off x="126501" y="3740826"/>
              <a:ext cx="625010" cy="261610"/>
            </a:xfrm>
            <a:prstGeom prst="rect">
              <a:avLst/>
            </a:prstGeom>
            <a:noFill/>
          </p:spPr>
          <p:txBody>
            <a:bodyPr wrap="square" rtlCol="0">
              <a:spAutoFit/>
            </a:bodyPr>
            <a:lstStyle/>
            <a:p>
              <a:r>
                <a:rPr lang="en-US" sz="1100" b="1" dirty="0"/>
                <a:t>User</a:t>
              </a:r>
            </a:p>
          </p:txBody>
        </p:sp>
        <p:sp>
          <p:nvSpPr>
            <p:cNvPr id="115" name="Rectangle 114">
              <a:extLst>
                <a:ext uri="{FF2B5EF4-FFF2-40B4-BE49-F238E27FC236}">
                  <a16:creationId xmlns:a16="http://schemas.microsoft.com/office/drawing/2014/main" id="{69C76FF1-BF59-932A-2E61-71C56F6CA51B}"/>
                </a:ext>
              </a:extLst>
            </p:cNvPr>
            <p:cNvSpPr/>
            <p:nvPr/>
          </p:nvSpPr>
          <p:spPr bwMode="ltGray">
            <a:xfrm>
              <a:off x="3104710" y="1519376"/>
              <a:ext cx="2895813" cy="25670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cap="small" dirty="0">
                  <a:solidFill>
                    <a:schemeClr val="bg1"/>
                  </a:solidFill>
                </a:rPr>
                <a:t>Cloud Gaming</a:t>
              </a:r>
            </a:p>
          </p:txBody>
        </p:sp>
        <p:grpSp>
          <p:nvGrpSpPr>
            <p:cNvPr id="277" name="Group 276">
              <a:extLst>
                <a:ext uri="{FF2B5EF4-FFF2-40B4-BE49-F238E27FC236}">
                  <a16:creationId xmlns:a16="http://schemas.microsoft.com/office/drawing/2014/main" id="{44150AE8-6054-EB97-9DA2-B4262CA537DA}"/>
                </a:ext>
              </a:extLst>
            </p:cNvPr>
            <p:cNvGrpSpPr/>
            <p:nvPr/>
          </p:nvGrpSpPr>
          <p:grpSpPr>
            <a:xfrm>
              <a:off x="3104710" y="1867261"/>
              <a:ext cx="2895813" cy="691028"/>
              <a:chOff x="3129592" y="1867261"/>
              <a:chExt cx="2895813" cy="691028"/>
            </a:xfrm>
          </p:grpSpPr>
          <p:sp>
            <p:nvSpPr>
              <p:cNvPr id="114" name="Rectangle 113">
                <a:extLst>
                  <a:ext uri="{FF2B5EF4-FFF2-40B4-BE49-F238E27FC236}">
                    <a16:creationId xmlns:a16="http://schemas.microsoft.com/office/drawing/2014/main" id="{C4C95C91-B64E-0EAE-702E-3847468AF427}"/>
                  </a:ext>
                </a:extLst>
              </p:cNvPr>
              <p:cNvSpPr/>
              <p:nvPr/>
            </p:nvSpPr>
            <p:spPr bwMode="ltGray">
              <a:xfrm>
                <a:off x="3129592" y="1867261"/>
                <a:ext cx="2895813" cy="691028"/>
              </a:xfrm>
              <a:prstGeom prst="rect">
                <a:avLst/>
              </a:prstGeom>
              <a:solidFill>
                <a:schemeClr val="bg1">
                  <a:lumMod val="9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nvGrpSpPr>
              <p:cNvPr id="130" name="Group 129">
                <a:extLst>
                  <a:ext uri="{FF2B5EF4-FFF2-40B4-BE49-F238E27FC236}">
                    <a16:creationId xmlns:a16="http://schemas.microsoft.com/office/drawing/2014/main" id="{725A5B19-A8F6-0299-33F0-2E9CE0642AD1}"/>
                  </a:ext>
                </a:extLst>
              </p:cNvPr>
              <p:cNvGrpSpPr/>
              <p:nvPr/>
            </p:nvGrpSpPr>
            <p:grpSpPr>
              <a:xfrm>
                <a:off x="3194750" y="1951405"/>
                <a:ext cx="1085554" cy="558369"/>
                <a:chOff x="3115198" y="1689599"/>
                <a:chExt cx="1085554" cy="558369"/>
              </a:xfrm>
            </p:grpSpPr>
            <p:pic>
              <p:nvPicPr>
                <p:cNvPr id="117" name="Graphic 116" descr="Server outline">
                  <a:extLst>
                    <a:ext uri="{FF2B5EF4-FFF2-40B4-BE49-F238E27FC236}">
                      <a16:creationId xmlns:a16="http://schemas.microsoft.com/office/drawing/2014/main" id="{C0BEA7B2-CE87-C6B8-064C-85F0ABDDEC10}"/>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3454572" y="1689599"/>
                  <a:ext cx="406807" cy="406807"/>
                </a:xfrm>
                <a:prstGeom prst="rect">
                  <a:avLst/>
                </a:prstGeom>
              </p:spPr>
            </p:pic>
            <p:sp>
              <p:nvSpPr>
                <p:cNvPr id="118" name="TextBox 117">
                  <a:extLst>
                    <a:ext uri="{FF2B5EF4-FFF2-40B4-BE49-F238E27FC236}">
                      <a16:creationId xmlns:a16="http://schemas.microsoft.com/office/drawing/2014/main" id="{568C5323-24B8-3039-8005-6B2E9C0855BB}"/>
                    </a:ext>
                  </a:extLst>
                </p:cNvPr>
                <p:cNvSpPr txBox="1"/>
                <p:nvPr/>
              </p:nvSpPr>
              <p:spPr>
                <a:xfrm>
                  <a:off x="3115198" y="2001747"/>
                  <a:ext cx="1085554" cy="246221"/>
                </a:xfrm>
                <a:prstGeom prst="rect">
                  <a:avLst/>
                </a:prstGeom>
                <a:noFill/>
              </p:spPr>
              <p:txBody>
                <a:bodyPr wrap="none" rtlCol="0">
                  <a:spAutoFit/>
                </a:bodyPr>
                <a:lstStyle/>
                <a:p>
                  <a:pPr algn="ctr"/>
                  <a:r>
                    <a:rPr lang="en-US" sz="1000" cap="small" dirty="0">
                      <a:latin typeface="HP Simplified Light" panose="020B0404020204020204" pitchFamily="34" charset="0"/>
                    </a:rPr>
                    <a:t>Game Logic Server</a:t>
                  </a:r>
                </a:p>
              </p:txBody>
            </p:sp>
          </p:grpSp>
          <p:grpSp>
            <p:nvGrpSpPr>
              <p:cNvPr id="129" name="Group 128">
                <a:extLst>
                  <a:ext uri="{FF2B5EF4-FFF2-40B4-BE49-F238E27FC236}">
                    <a16:creationId xmlns:a16="http://schemas.microsoft.com/office/drawing/2014/main" id="{9E4759D6-B542-B92C-9516-163ED6A98BB4}"/>
                  </a:ext>
                </a:extLst>
              </p:cNvPr>
              <p:cNvGrpSpPr/>
              <p:nvPr/>
            </p:nvGrpSpPr>
            <p:grpSpPr>
              <a:xfrm>
                <a:off x="4191753" y="1914570"/>
                <a:ext cx="934509" cy="599725"/>
                <a:chOff x="4118318" y="1652764"/>
                <a:chExt cx="934509" cy="599725"/>
              </a:xfrm>
            </p:grpSpPr>
            <p:pic>
              <p:nvPicPr>
                <p:cNvPr id="119" name="Graphic 118" descr="Database outline">
                  <a:extLst>
                    <a:ext uri="{FF2B5EF4-FFF2-40B4-BE49-F238E27FC236}">
                      <a16:creationId xmlns:a16="http://schemas.microsoft.com/office/drawing/2014/main" id="{02FC3AEF-F396-B520-F86B-C1363026A1D7}"/>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4384088" y="1652764"/>
                  <a:ext cx="402968" cy="402968"/>
                </a:xfrm>
                <a:prstGeom prst="rect">
                  <a:avLst/>
                </a:prstGeom>
              </p:spPr>
            </p:pic>
            <p:sp>
              <p:nvSpPr>
                <p:cNvPr id="120" name="TextBox 119">
                  <a:extLst>
                    <a:ext uri="{FF2B5EF4-FFF2-40B4-BE49-F238E27FC236}">
                      <a16:creationId xmlns:a16="http://schemas.microsoft.com/office/drawing/2014/main" id="{8F54B634-A2CD-3022-64AE-791456CBB484}"/>
                    </a:ext>
                  </a:extLst>
                </p:cNvPr>
                <p:cNvSpPr txBox="1"/>
                <p:nvPr/>
              </p:nvSpPr>
              <p:spPr>
                <a:xfrm>
                  <a:off x="4118318" y="2006268"/>
                  <a:ext cx="934509" cy="246221"/>
                </a:xfrm>
                <a:prstGeom prst="rect">
                  <a:avLst/>
                </a:prstGeom>
                <a:noFill/>
              </p:spPr>
              <p:txBody>
                <a:bodyPr wrap="none" rtlCol="0">
                  <a:spAutoFit/>
                </a:bodyPr>
                <a:lstStyle>
                  <a:defPPr>
                    <a:defRPr lang="en-US"/>
                  </a:defPPr>
                  <a:lvl1pPr>
                    <a:defRPr sz="1000" cap="small">
                      <a:latin typeface="HP Simplified Light" panose="020B0404020204020204" pitchFamily="34" charset="0"/>
                    </a:defRPr>
                  </a:lvl1pPr>
                </a:lstStyle>
                <a:p>
                  <a:pPr algn="ctr"/>
                  <a:r>
                    <a:rPr lang="en-US" dirty="0"/>
                    <a:t>Game Database</a:t>
                  </a:r>
                </a:p>
              </p:txBody>
            </p:sp>
          </p:grpSp>
          <p:grpSp>
            <p:nvGrpSpPr>
              <p:cNvPr id="127" name="Group 126">
                <a:extLst>
                  <a:ext uri="{FF2B5EF4-FFF2-40B4-BE49-F238E27FC236}">
                    <a16:creationId xmlns:a16="http://schemas.microsoft.com/office/drawing/2014/main" id="{4B99038B-3264-AEE7-F9AF-6C2E843438AE}"/>
                  </a:ext>
                </a:extLst>
              </p:cNvPr>
              <p:cNvGrpSpPr/>
              <p:nvPr/>
            </p:nvGrpSpPr>
            <p:grpSpPr>
              <a:xfrm>
                <a:off x="5037712" y="1960358"/>
                <a:ext cx="887847" cy="549415"/>
                <a:chOff x="4958160" y="1698552"/>
                <a:chExt cx="887847" cy="549415"/>
              </a:xfrm>
            </p:grpSpPr>
            <p:pic>
              <p:nvPicPr>
                <p:cNvPr id="121" name="Graphic 120" descr="Server outline">
                  <a:extLst>
                    <a:ext uri="{FF2B5EF4-FFF2-40B4-BE49-F238E27FC236}">
                      <a16:creationId xmlns:a16="http://schemas.microsoft.com/office/drawing/2014/main" id="{B616EA68-D68F-A67E-8607-5CD60D6F5843}"/>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5198680" y="1698552"/>
                  <a:ext cx="406807" cy="406807"/>
                </a:xfrm>
                <a:prstGeom prst="rect">
                  <a:avLst/>
                </a:prstGeom>
              </p:spPr>
            </p:pic>
            <p:sp>
              <p:nvSpPr>
                <p:cNvPr id="122" name="TextBox 121">
                  <a:extLst>
                    <a:ext uri="{FF2B5EF4-FFF2-40B4-BE49-F238E27FC236}">
                      <a16:creationId xmlns:a16="http://schemas.microsoft.com/office/drawing/2014/main" id="{A4353802-B9AD-EDF3-1928-E3D571AFFCEB}"/>
                    </a:ext>
                  </a:extLst>
                </p:cNvPr>
                <p:cNvSpPr txBox="1"/>
                <p:nvPr/>
              </p:nvSpPr>
              <p:spPr>
                <a:xfrm>
                  <a:off x="4958160" y="2001746"/>
                  <a:ext cx="887847" cy="246221"/>
                </a:xfrm>
                <a:prstGeom prst="rect">
                  <a:avLst/>
                </a:prstGeom>
                <a:noFill/>
              </p:spPr>
              <p:txBody>
                <a:bodyPr wrap="none" rtlCol="0">
                  <a:spAutoFit/>
                </a:bodyPr>
                <a:lstStyle/>
                <a:p>
                  <a:pPr algn="ctr"/>
                  <a:r>
                    <a:rPr lang="en-US" sz="1000" cap="small" dirty="0">
                      <a:latin typeface="HP Simplified Light" panose="020B0404020204020204" pitchFamily="34" charset="0"/>
                    </a:rPr>
                    <a:t>Game</a:t>
                  </a:r>
                  <a:r>
                    <a:rPr lang="en-US" sz="1000" b="1" cap="small" dirty="0">
                      <a:latin typeface="HP Simplified Light" panose="020B0404020204020204" pitchFamily="34" charset="0"/>
                    </a:rPr>
                    <a:t> </a:t>
                  </a:r>
                  <a:r>
                    <a:rPr lang="en-US" sz="1000" cap="small" dirty="0">
                      <a:latin typeface="HP Simplified Light" panose="020B0404020204020204" pitchFamily="34" charset="0"/>
                    </a:rPr>
                    <a:t>Services</a:t>
                  </a:r>
                </a:p>
              </p:txBody>
            </p:sp>
          </p:grpSp>
          <p:sp>
            <p:nvSpPr>
              <p:cNvPr id="125" name="Oval 124">
                <a:extLst>
                  <a:ext uri="{FF2B5EF4-FFF2-40B4-BE49-F238E27FC236}">
                    <a16:creationId xmlns:a16="http://schemas.microsoft.com/office/drawing/2014/main" id="{4D2833C3-6CBA-5145-E973-B46F38868399}"/>
                  </a:ext>
                </a:extLst>
              </p:cNvPr>
              <p:cNvSpPr/>
              <p:nvPr/>
            </p:nvSpPr>
            <p:spPr bwMode="ltGray">
              <a:xfrm>
                <a:off x="3156732" y="1895201"/>
                <a:ext cx="183192" cy="182321"/>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solidFill>
                  </a:rPr>
                  <a:t>2</a:t>
                </a:r>
              </a:p>
            </p:txBody>
          </p:sp>
        </p:grpSp>
        <p:grpSp>
          <p:nvGrpSpPr>
            <p:cNvPr id="158" name="Group 157">
              <a:extLst>
                <a:ext uri="{FF2B5EF4-FFF2-40B4-BE49-F238E27FC236}">
                  <a16:creationId xmlns:a16="http://schemas.microsoft.com/office/drawing/2014/main" id="{6E1E9ACE-F08A-1FD4-C993-08D4A15249B2}"/>
                </a:ext>
              </a:extLst>
            </p:cNvPr>
            <p:cNvGrpSpPr/>
            <p:nvPr/>
          </p:nvGrpSpPr>
          <p:grpSpPr>
            <a:xfrm>
              <a:off x="4249489" y="2938092"/>
              <a:ext cx="606255" cy="512417"/>
              <a:chOff x="3885315" y="2599326"/>
              <a:chExt cx="606255" cy="512417"/>
            </a:xfrm>
          </p:grpSpPr>
          <p:pic>
            <p:nvPicPr>
              <p:cNvPr id="136" name="Graphic 135" descr="Internet Of Things with solid fill">
                <a:extLst>
                  <a:ext uri="{FF2B5EF4-FFF2-40B4-BE49-F238E27FC236}">
                    <a16:creationId xmlns:a16="http://schemas.microsoft.com/office/drawing/2014/main" id="{82743866-6FFF-3D0A-8A6E-BC192DF91D89}"/>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4011077" y="2599326"/>
                <a:ext cx="354731" cy="330709"/>
              </a:xfrm>
              <a:prstGeom prst="rect">
                <a:avLst/>
              </a:prstGeom>
            </p:spPr>
          </p:pic>
          <p:sp>
            <p:nvSpPr>
              <p:cNvPr id="157" name="TextBox 156">
                <a:extLst>
                  <a:ext uri="{FF2B5EF4-FFF2-40B4-BE49-F238E27FC236}">
                    <a16:creationId xmlns:a16="http://schemas.microsoft.com/office/drawing/2014/main" id="{76EA7A11-8D83-5BA4-82DD-2A4F2CA15AEF}"/>
                  </a:ext>
                </a:extLst>
              </p:cNvPr>
              <p:cNvSpPr txBox="1"/>
              <p:nvPr/>
            </p:nvSpPr>
            <p:spPr>
              <a:xfrm>
                <a:off x="3885315" y="2865522"/>
                <a:ext cx="606255" cy="246221"/>
              </a:xfrm>
              <a:prstGeom prst="rect">
                <a:avLst/>
              </a:prstGeom>
              <a:noFill/>
            </p:spPr>
            <p:txBody>
              <a:bodyPr wrap="none" rtlCol="0">
                <a:spAutoFit/>
              </a:bodyPr>
              <a:lstStyle>
                <a:defPPr>
                  <a:defRPr lang="en-US"/>
                </a:defPPr>
                <a:lvl1pPr>
                  <a:defRPr sz="1000" cap="small">
                    <a:latin typeface="HP Simplified Light" panose="020B0404020204020204" pitchFamily="34" charset="0"/>
                  </a:defRPr>
                </a:lvl1pPr>
              </a:lstStyle>
              <a:p>
                <a:pPr algn="ctr"/>
                <a:r>
                  <a:rPr lang="en-US" dirty="0"/>
                  <a:t>Internet</a:t>
                </a:r>
              </a:p>
            </p:txBody>
          </p:sp>
        </p:grpSp>
        <p:grpSp>
          <p:nvGrpSpPr>
            <p:cNvPr id="278" name="Group 277">
              <a:extLst>
                <a:ext uri="{FF2B5EF4-FFF2-40B4-BE49-F238E27FC236}">
                  <a16:creationId xmlns:a16="http://schemas.microsoft.com/office/drawing/2014/main" id="{9A1ACF58-1183-DD50-CEEA-E3A1D98AF061}"/>
                </a:ext>
              </a:extLst>
            </p:cNvPr>
            <p:cNvGrpSpPr/>
            <p:nvPr/>
          </p:nvGrpSpPr>
          <p:grpSpPr>
            <a:xfrm>
              <a:off x="3522291" y="3788192"/>
              <a:ext cx="2060651" cy="787317"/>
              <a:chOff x="3536552" y="3788192"/>
              <a:chExt cx="2060651" cy="787317"/>
            </a:xfrm>
          </p:grpSpPr>
          <p:sp>
            <p:nvSpPr>
              <p:cNvPr id="170" name="Rectangle 169">
                <a:extLst>
                  <a:ext uri="{FF2B5EF4-FFF2-40B4-BE49-F238E27FC236}">
                    <a16:creationId xmlns:a16="http://schemas.microsoft.com/office/drawing/2014/main" id="{D0E8D06C-FEBF-72C9-C665-077063757488}"/>
                  </a:ext>
                </a:extLst>
              </p:cNvPr>
              <p:cNvSpPr/>
              <p:nvPr/>
            </p:nvSpPr>
            <p:spPr bwMode="ltGray">
              <a:xfrm>
                <a:off x="4591363" y="3788192"/>
                <a:ext cx="1005840" cy="787316"/>
              </a:xfrm>
              <a:prstGeom prst="rect">
                <a:avLst/>
              </a:prstGeom>
              <a:solidFill>
                <a:schemeClr val="bg1">
                  <a:lumMod val="9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cap="small" dirty="0">
                    <a:solidFill>
                      <a:schemeClr val="tx1"/>
                    </a:solidFill>
                  </a:rPr>
                  <a:t>Displays</a:t>
                </a:r>
              </a:p>
              <a:p>
                <a:pPr algn="ctr"/>
                <a:endParaRPr lang="en-US" sz="1200" dirty="0">
                  <a:solidFill>
                    <a:schemeClr val="tx1"/>
                  </a:solidFill>
                </a:endParaRPr>
              </a:p>
            </p:txBody>
          </p:sp>
          <p:sp>
            <p:nvSpPr>
              <p:cNvPr id="162" name="Rectangle 161">
                <a:extLst>
                  <a:ext uri="{FF2B5EF4-FFF2-40B4-BE49-F238E27FC236}">
                    <a16:creationId xmlns:a16="http://schemas.microsoft.com/office/drawing/2014/main" id="{1781F1B3-5624-9BE8-6187-80458F0C135F}"/>
                  </a:ext>
                </a:extLst>
              </p:cNvPr>
              <p:cNvSpPr/>
              <p:nvPr/>
            </p:nvSpPr>
            <p:spPr bwMode="ltGray">
              <a:xfrm>
                <a:off x="3536552" y="3788192"/>
                <a:ext cx="1005840" cy="787317"/>
              </a:xfrm>
              <a:prstGeom prst="rect">
                <a:avLst/>
              </a:prstGeom>
              <a:solidFill>
                <a:schemeClr val="bg1">
                  <a:lumMod val="9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cap="small" dirty="0">
                    <a:solidFill>
                      <a:schemeClr val="tx1"/>
                    </a:solidFill>
                  </a:rPr>
                  <a:t>Controllers</a:t>
                </a:r>
              </a:p>
              <a:p>
                <a:pPr algn="ctr"/>
                <a:endParaRPr lang="en-US" sz="1200" dirty="0">
                  <a:solidFill>
                    <a:schemeClr val="tx1"/>
                  </a:solidFill>
                </a:endParaRPr>
              </a:p>
            </p:txBody>
          </p:sp>
          <p:grpSp>
            <p:nvGrpSpPr>
              <p:cNvPr id="163" name="Group 162">
                <a:extLst>
                  <a:ext uri="{FF2B5EF4-FFF2-40B4-BE49-F238E27FC236}">
                    <a16:creationId xmlns:a16="http://schemas.microsoft.com/office/drawing/2014/main" id="{D8A60205-4C40-903F-F566-265FECEF4048}"/>
                  </a:ext>
                </a:extLst>
              </p:cNvPr>
              <p:cNvGrpSpPr/>
              <p:nvPr/>
            </p:nvGrpSpPr>
            <p:grpSpPr>
              <a:xfrm>
                <a:off x="3590273" y="4194774"/>
                <a:ext cx="898399" cy="275148"/>
                <a:chOff x="380384" y="3938910"/>
                <a:chExt cx="898399" cy="275148"/>
              </a:xfrm>
            </p:grpSpPr>
            <p:pic>
              <p:nvPicPr>
                <p:cNvPr id="165" name="Graphic 164" descr="Keyboard outline">
                  <a:extLst>
                    <a:ext uri="{FF2B5EF4-FFF2-40B4-BE49-F238E27FC236}">
                      <a16:creationId xmlns:a16="http://schemas.microsoft.com/office/drawing/2014/main" id="{E6978E56-AE02-5357-AF1C-8E761AC1AC3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80384" y="3938910"/>
                  <a:ext cx="269824" cy="275148"/>
                </a:xfrm>
                <a:prstGeom prst="rect">
                  <a:avLst/>
                </a:prstGeom>
              </p:spPr>
            </p:pic>
            <p:pic>
              <p:nvPicPr>
                <p:cNvPr id="166" name="Graphic 165" descr="Mouse outline">
                  <a:extLst>
                    <a:ext uri="{FF2B5EF4-FFF2-40B4-BE49-F238E27FC236}">
                      <a16:creationId xmlns:a16="http://schemas.microsoft.com/office/drawing/2014/main" id="{FDC7751D-DAB0-1E2C-FBDB-D53241F7DEB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99175" y="3951303"/>
                  <a:ext cx="279608" cy="241903"/>
                </a:xfrm>
                <a:prstGeom prst="rect">
                  <a:avLst/>
                </a:prstGeom>
              </p:spPr>
            </p:pic>
            <p:pic>
              <p:nvPicPr>
                <p:cNvPr id="167" name="Graphic 166" descr="Game controller outline">
                  <a:extLst>
                    <a:ext uri="{FF2B5EF4-FFF2-40B4-BE49-F238E27FC236}">
                      <a16:creationId xmlns:a16="http://schemas.microsoft.com/office/drawing/2014/main" id="{B5E9A7C1-8277-4B9D-2F4F-8D0F80B5BA76}"/>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90347" y="3955722"/>
                  <a:ext cx="268689" cy="232456"/>
                </a:xfrm>
                <a:prstGeom prst="rect">
                  <a:avLst/>
                </a:prstGeom>
              </p:spPr>
            </p:pic>
          </p:grpSp>
          <p:sp>
            <p:nvSpPr>
              <p:cNvPr id="164" name="Oval 163">
                <a:extLst>
                  <a:ext uri="{FF2B5EF4-FFF2-40B4-BE49-F238E27FC236}">
                    <a16:creationId xmlns:a16="http://schemas.microsoft.com/office/drawing/2014/main" id="{F03EAEBB-B5D4-9B21-6E9F-3635097785BE}"/>
                  </a:ext>
                </a:extLst>
              </p:cNvPr>
              <p:cNvSpPr/>
              <p:nvPr/>
            </p:nvSpPr>
            <p:spPr bwMode="ltGray">
              <a:xfrm>
                <a:off x="3566890" y="3818530"/>
                <a:ext cx="182880" cy="18583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solidFill>
                  </a:rPr>
                  <a:t>1</a:t>
                </a:r>
              </a:p>
            </p:txBody>
          </p:sp>
          <p:grpSp>
            <p:nvGrpSpPr>
              <p:cNvPr id="169" name="Group 168">
                <a:extLst>
                  <a:ext uri="{FF2B5EF4-FFF2-40B4-BE49-F238E27FC236}">
                    <a16:creationId xmlns:a16="http://schemas.microsoft.com/office/drawing/2014/main" id="{AEF07F72-D963-65AC-75E2-5C32F9BD5ABE}"/>
                  </a:ext>
                </a:extLst>
              </p:cNvPr>
              <p:cNvGrpSpPr/>
              <p:nvPr/>
            </p:nvGrpSpPr>
            <p:grpSpPr>
              <a:xfrm>
                <a:off x="4635659" y="4203591"/>
                <a:ext cx="917249" cy="257514"/>
                <a:chOff x="1495747" y="3927026"/>
                <a:chExt cx="917249" cy="257514"/>
              </a:xfrm>
            </p:grpSpPr>
            <p:pic>
              <p:nvPicPr>
                <p:cNvPr id="172" name="Graphic 171" descr="Virtual Reality headset outline">
                  <a:extLst>
                    <a:ext uri="{FF2B5EF4-FFF2-40B4-BE49-F238E27FC236}">
                      <a16:creationId xmlns:a16="http://schemas.microsoft.com/office/drawing/2014/main" id="{1D164A73-8333-41E5-872B-3FC4FEC6A952}"/>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815382" y="3927026"/>
                  <a:ext cx="297652" cy="257514"/>
                </a:xfrm>
                <a:prstGeom prst="rect">
                  <a:avLst/>
                </a:prstGeom>
              </p:spPr>
            </p:pic>
            <p:pic>
              <p:nvPicPr>
                <p:cNvPr id="173" name="Graphic 172" descr="Monitor outline">
                  <a:extLst>
                    <a:ext uri="{FF2B5EF4-FFF2-40B4-BE49-F238E27FC236}">
                      <a16:creationId xmlns:a16="http://schemas.microsoft.com/office/drawing/2014/main" id="{9ED64770-7937-3BA0-D487-C911682B1471}"/>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495747" y="3927026"/>
                  <a:ext cx="297652" cy="257514"/>
                </a:xfrm>
                <a:prstGeom prst="rect">
                  <a:avLst/>
                </a:prstGeom>
              </p:spPr>
            </p:pic>
            <p:pic>
              <p:nvPicPr>
                <p:cNvPr id="175" name="Graphic 174" descr="Smart Phone outline">
                  <a:extLst>
                    <a:ext uri="{FF2B5EF4-FFF2-40B4-BE49-F238E27FC236}">
                      <a16:creationId xmlns:a16="http://schemas.microsoft.com/office/drawing/2014/main" id="{47879D44-AB44-75A3-F8CB-061FAE6DDBBC}"/>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2135017" y="3935536"/>
                  <a:ext cx="277979" cy="240493"/>
                </a:xfrm>
                <a:prstGeom prst="rect">
                  <a:avLst/>
                </a:prstGeom>
              </p:spPr>
            </p:pic>
          </p:grpSp>
          <p:sp>
            <p:nvSpPr>
              <p:cNvPr id="171" name="Oval 170">
                <a:extLst>
                  <a:ext uri="{FF2B5EF4-FFF2-40B4-BE49-F238E27FC236}">
                    <a16:creationId xmlns:a16="http://schemas.microsoft.com/office/drawing/2014/main" id="{698F208D-7DCE-B664-1F7B-9735F44D1B0D}"/>
                  </a:ext>
                </a:extLst>
              </p:cNvPr>
              <p:cNvSpPr/>
              <p:nvPr/>
            </p:nvSpPr>
            <p:spPr bwMode="ltGray">
              <a:xfrm>
                <a:off x="4621701" y="3818530"/>
                <a:ext cx="182880" cy="18583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solidFill>
                  </a:rPr>
                  <a:t>3</a:t>
                </a:r>
              </a:p>
            </p:txBody>
          </p:sp>
        </p:grpSp>
        <p:cxnSp>
          <p:nvCxnSpPr>
            <p:cNvPr id="177" name="Connector: Elbow 176">
              <a:extLst>
                <a:ext uri="{FF2B5EF4-FFF2-40B4-BE49-F238E27FC236}">
                  <a16:creationId xmlns:a16="http://schemas.microsoft.com/office/drawing/2014/main" id="{C8040435-F722-1C5B-DC45-DD52A1D5D688}"/>
                </a:ext>
              </a:extLst>
            </p:cNvPr>
            <p:cNvCxnSpPr>
              <a:cxnSpLocks/>
              <a:stCxn id="162" idx="0"/>
              <a:endCxn id="157" idx="1"/>
            </p:cNvCxnSpPr>
            <p:nvPr/>
          </p:nvCxnSpPr>
          <p:spPr bwMode="black">
            <a:xfrm rot="5400000" flipH="1" flipV="1">
              <a:off x="3906954" y="3445657"/>
              <a:ext cx="460793" cy="224278"/>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3" name="Connector: Elbow 182">
              <a:extLst>
                <a:ext uri="{FF2B5EF4-FFF2-40B4-BE49-F238E27FC236}">
                  <a16:creationId xmlns:a16="http://schemas.microsoft.com/office/drawing/2014/main" id="{3D363FA1-7036-89FB-59AD-75CF3D3EF1E2}"/>
                </a:ext>
              </a:extLst>
            </p:cNvPr>
            <p:cNvCxnSpPr>
              <a:stCxn id="157" idx="3"/>
              <a:endCxn id="170" idx="0"/>
            </p:cNvCxnSpPr>
            <p:nvPr/>
          </p:nvCxnSpPr>
          <p:spPr bwMode="black">
            <a:xfrm>
              <a:off x="4855744" y="3327399"/>
              <a:ext cx="224278" cy="460793"/>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7" name="Straight Arrow Connector 186">
              <a:extLst>
                <a:ext uri="{FF2B5EF4-FFF2-40B4-BE49-F238E27FC236}">
                  <a16:creationId xmlns:a16="http://schemas.microsoft.com/office/drawing/2014/main" id="{1DB93610-0168-9800-DDF8-0EF2D8AD6947}"/>
                </a:ext>
              </a:extLst>
            </p:cNvPr>
            <p:cNvCxnSpPr>
              <a:stCxn id="136" idx="0"/>
              <a:endCxn id="114" idx="2"/>
            </p:cNvCxnSpPr>
            <p:nvPr/>
          </p:nvCxnSpPr>
          <p:spPr bwMode="black">
            <a:xfrm flipV="1">
              <a:off x="4552617" y="2558289"/>
              <a:ext cx="0" cy="37980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8" name="Rectangle 187">
              <a:extLst>
                <a:ext uri="{FF2B5EF4-FFF2-40B4-BE49-F238E27FC236}">
                  <a16:creationId xmlns:a16="http://schemas.microsoft.com/office/drawing/2014/main" id="{E5573F1C-AE38-551C-8CE7-3774FF6B942C}"/>
                </a:ext>
              </a:extLst>
            </p:cNvPr>
            <p:cNvSpPr/>
            <p:nvPr/>
          </p:nvSpPr>
          <p:spPr bwMode="ltGray">
            <a:xfrm>
              <a:off x="6066516" y="1519376"/>
              <a:ext cx="2895813" cy="25670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cap="small" dirty="0">
                  <a:solidFill>
                    <a:schemeClr val="bg1"/>
                  </a:solidFill>
                </a:rPr>
                <a:t>Thin Client Gaming (Nyx)</a:t>
              </a:r>
            </a:p>
          </p:txBody>
        </p:sp>
        <p:grpSp>
          <p:nvGrpSpPr>
            <p:cNvPr id="284" name="Group 283">
              <a:extLst>
                <a:ext uri="{FF2B5EF4-FFF2-40B4-BE49-F238E27FC236}">
                  <a16:creationId xmlns:a16="http://schemas.microsoft.com/office/drawing/2014/main" id="{86C673F3-AC11-5153-6B1C-A56BFE175ECA}"/>
                </a:ext>
              </a:extLst>
            </p:cNvPr>
            <p:cNvGrpSpPr/>
            <p:nvPr/>
          </p:nvGrpSpPr>
          <p:grpSpPr>
            <a:xfrm>
              <a:off x="6066516" y="1867261"/>
              <a:ext cx="2895813" cy="691028"/>
              <a:chOff x="6102174" y="1867261"/>
              <a:chExt cx="2895813" cy="691028"/>
            </a:xfrm>
          </p:grpSpPr>
          <p:sp>
            <p:nvSpPr>
              <p:cNvPr id="191" name="Rectangle 190">
                <a:extLst>
                  <a:ext uri="{FF2B5EF4-FFF2-40B4-BE49-F238E27FC236}">
                    <a16:creationId xmlns:a16="http://schemas.microsoft.com/office/drawing/2014/main" id="{9B32F5AF-F1A5-101E-1CF2-D2ED08356CB4}"/>
                  </a:ext>
                </a:extLst>
              </p:cNvPr>
              <p:cNvSpPr/>
              <p:nvPr/>
            </p:nvSpPr>
            <p:spPr bwMode="ltGray">
              <a:xfrm>
                <a:off x="6102174" y="1867261"/>
                <a:ext cx="2895813" cy="691028"/>
              </a:xfrm>
              <a:prstGeom prst="rect">
                <a:avLst/>
              </a:prstGeom>
              <a:solidFill>
                <a:schemeClr val="bg1">
                  <a:lumMod val="9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nvGrpSpPr>
              <p:cNvPr id="192" name="Group 191">
                <a:extLst>
                  <a:ext uri="{FF2B5EF4-FFF2-40B4-BE49-F238E27FC236}">
                    <a16:creationId xmlns:a16="http://schemas.microsoft.com/office/drawing/2014/main" id="{C987CBEC-D7DA-0800-ADFB-0665A37BD826}"/>
                  </a:ext>
                </a:extLst>
              </p:cNvPr>
              <p:cNvGrpSpPr/>
              <p:nvPr/>
            </p:nvGrpSpPr>
            <p:grpSpPr>
              <a:xfrm>
                <a:off x="6167332" y="1951405"/>
                <a:ext cx="1085554" cy="558369"/>
                <a:chOff x="3115198" y="1689599"/>
                <a:chExt cx="1085554" cy="558369"/>
              </a:xfrm>
            </p:grpSpPr>
            <p:pic>
              <p:nvPicPr>
                <p:cNvPr id="213" name="Graphic 212" descr="Server outline">
                  <a:extLst>
                    <a:ext uri="{FF2B5EF4-FFF2-40B4-BE49-F238E27FC236}">
                      <a16:creationId xmlns:a16="http://schemas.microsoft.com/office/drawing/2014/main" id="{4A26D51F-EAF4-7902-8791-59F79308C1C4}"/>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3454572" y="1689599"/>
                  <a:ext cx="406807" cy="406807"/>
                </a:xfrm>
                <a:prstGeom prst="rect">
                  <a:avLst/>
                </a:prstGeom>
              </p:spPr>
            </p:pic>
            <p:sp>
              <p:nvSpPr>
                <p:cNvPr id="214" name="TextBox 213">
                  <a:extLst>
                    <a:ext uri="{FF2B5EF4-FFF2-40B4-BE49-F238E27FC236}">
                      <a16:creationId xmlns:a16="http://schemas.microsoft.com/office/drawing/2014/main" id="{38945D8A-FCFF-3163-8673-106265761F2D}"/>
                    </a:ext>
                  </a:extLst>
                </p:cNvPr>
                <p:cNvSpPr txBox="1"/>
                <p:nvPr/>
              </p:nvSpPr>
              <p:spPr>
                <a:xfrm>
                  <a:off x="3115198" y="2001747"/>
                  <a:ext cx="1085554" cy="246221"/>
                </a:xfrm>
                <a:prstGeom prst="rect">
                  <a:avLst/>
                </a:prstGeom>
                <a:noFill/>
              </p:spPr>
              <p:txBody>
                <a:bodyPr wrap="none" rtlCol="0">
                  <a:spAutoFit/>
                </a:bodyPr>
                <a:lstStyle/>
                <a:p>
                  <a:pPr algn="ctr"/>
                  <a:r>
                    <a:rPr lang="en-US" sz="1000" cap="small" dirty="0">
                      <a:latin typeface="HP Simplified Light" panose="020B0404020204020204" pitchFamily="34" charset="0"/>
                    </a:rPr>
                    <a:t>Game Logic Server</a:t>
                  </a:r>
                </a:p>
              </p:txBody>
            </p:sp>
          </p:grpSp>
          <p:grpSp>
            <p:nvGrpSpPr>
              <p:cNvPr id="193" name="Group 192">
                <a:extLst>
                  <a:ext uri="{FF2B5EF4-FFF2-40B4-BE49-F238E27FC236}">
                    <a16:creationId xmlns:a16="http://schemas.microsoft.com/office/drawing/2014/main" id="{1CB8D1C4-FA03-46E5-D6D8-C32FDBA105A1}"/>
                  </a:ext>
                </a:extLst>
              </p:cNvPr>
              <p:cNvGrpSpPr/>
              <p:nvPr/>
            </p:nvGrpSpPr>
            <p:grpSpPr>
              <a:xfrm>
                <a:off x="7164335" y="1914570"/>
                <a:ext cx="934509" cy="599725"/>
                <a:chOff x="4118318" y="1652764"/>
                <a:chExt cx="934509" cy="599725"/>
              </a:xfrm>
            </p:grpSpPr>
            <p:pic>
              <p:nvPicPr>
                <p:cNvPr id="205" name="Graphic 204" descr="Database outline">
                  <a:extLst>
                    <a:ext uri="{FF2B5EF4-FFF2-40B4-BE49-F238E27FC236}">
                      <a16:creationId xmlns:a16="http://schemas.microsoft.com/office/drawing/2014/main" id="{46983E89-519F-F0D5-AA0C-F3D9131F4015}"/>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4384088" y="1652764"/>
                  <a:ext cx="402968" cy="402968"/>
                </a:xfrm>
                <a:prstGeom prst="rect">
                  <a:avLst/>
                </a:prstGeom>
              </p:spPr>
            </p:pic>
            <p:sp>
              <p:nvSpPr>
                <p:cNvPr id="212" name="TextBox 211">
                  <a:extLst>
                    <a:ext uri="{FF2B5EF4-FFF2-40B4-BE49-F238E27FC236}">
                      <a16:creationId xmlns:a16="http://schemas.microsoft.com/office/drawing/2014/main" id="{0D653121-6F8B-8F9A-63EC-AE2475F9A91A}"/>
                    </a:ext>
                  </a:extLst>
                </p:cNvPr>
                <p:cNvSpPr txBox="1"/>
                <p:nvPr/>
              </p:nvSpPr>
              <p:spPr>
                <a:xfrm>
                  <a:off x="4118318" y="2006268"/>
                  <a:ext cx="934509" cy="246221"/>
                </a:xfrm>
                <a:prstGeom prst="rect">
                  <a:avLst/>
                </a:prstGeom>
                <a:noFill/>
              </p:spPr>
              <p:txBody>
                <a:bodyPr wrap="none" rtlCol="0">
                  <a:spAutoFit/>
                </a:bodyPr>
                <a:lstStyle>
                  <a:defPPr>
                    <a:defRPr lang="en-US"/>
                  </a:defPPr>
                  <a:lvl1pPr>
                    <a:defRPr sz="1000" cap="small">
                      <a:latin typeface="HP Simplified Light" panose="020B0404020204020204" pitchFamily="34" charset="0"/>
                    </a:defRPr>
                  </a:lvl1pPr>
                </a:lstStyle>
                <a:p>
                  <a:pPr algn="ctr"/>
                  <a:r>
                    <a:rPr lang="en-US" dirty="0"/>
                    <a:t>Game Database</a:t>
                  </a:r>
                </a:p>
              </p:txBody>
            </p:sp>
          </p:grpSp>
          <p:grpSp>
            <p:nvGrpSpPr>
              <p:cNvPr id="195" name="Group 194">
                <a:extLst>
                  <a:ext uri="{FF2B5EF4-FFF2-40B4-BE49-F238E27FC236}">
                    <a16:creationId xmlns:a16="http://schemas.microsoft.com/office/drawing/2014/main" id="{38502AF8-5928-1D37-836F-438E669F98F2}"/>
                  </a:ext>
                </a:extLst>
              </p:cNvPr>
              <p:cNvGrpSpPr/>
              <p:nvPr/>
            </p:nvGrpSpPr>
            <p:grpSpPr>
              <a:xfrm>
                <a:off x="8010294" y="1960358"/>
                <a:ext cx="887847" cy="549415"/>
                <a:chOff x="4958160" y="1698552"/>
                <a:chExt cx="887847" cy="549415"/>
              </a:xfrm>
            </p:grpSpPr>
            <p:pic>
              <p:nvPicPr>
                <p:cNvPr id="198" name="Graphic 197" descr="Server outline">
                  <a:extLst>
                    <a:ext uri="{FF2B5EF4-FFF2-40B4-BE49-F238E27FC236}">
                      <a16:creationId xmlns:a16="http://schemas.microsoft.com/office/drawing/2014/main" id="{DFB1E124-59EB-0D2D-1526-B6221FFDA55C}"/>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5198680" y="1698552"/>
                  <a:ext cx="406807" cy="406807"/>
                </a:xfrm>
                <a:prstGeom prst="rect">
                  <a:avLst/>
                </a:prstGeom>
              </p:spPr>
            </p:pic>
            <p:sp>
              <p:nvSpPr>
                <p:cNvPr id="204" name="TextBox 203">
                  <a:extLst>
                    <a:ext uri="{FF2B5EF4-FFF2-40B4-BE49-F238E27FC236}">
                      <a16:creationId xmlns:a16="http://schemas.microsoft.com/office/drawing/2014/main" id="{CB15E2DB-ABF7-3F9D-D5B2-538C2EAA0809}"/>
                    </a:ext>
                  </a:extLst>
                </p:cNvPr>
                <p:cNvSpPr txBox="1"/>
                <p:nvPr/>
              </p:nvSpPr>
              <p:spPr>
                <a:xfrm>
                  <a:off x="4958160" y="2001746"/>
                  <a:ext cx="887847" cy="246221"/>
                </a:xfrm>
                <a:prstGeom prst="rect">
                  <a:avLst/>
                </a:prstGeom>
                <a:noFill/>
              </p:spPr>
              <p:txBody>
                <a:bodyPr wrap="none" rtlCol="0">
                  <a:spAutoFit/>
                </a:bodyPr>
                <a:lstStyle/>
                <a:p>
                  <a:pPr algn="ctr"/>
                  <a:r>
                    <a:rPr lang="en-US" sz="1000" cap="small" dirty="0">
                      <a:latin typeface="HP Simplified Light" panose="020B0404020204020204" pitchFamily="34" charset="0"/>
                    </a:rPr>
                    <a:t>Game</a:t>
                  </a:r>
                  <a:r>
                    <a:rPr lang="en-US" sz="1000" b="1" cap="small" dirty="0">
                      <a:latin typeface="HP Simplified Light" panose="020B0404020204020204" pitchFamily="34" charset="0"/>
                    </a:rPr>
                    <a:t> </a:t>
                  </a:r>
                  <a:r>
                    <a:rPr lang="en-US" sz="1000" cap="small" dirty="0">
                      <a:latin typeface="HP Simplified Light" panose="020B0404020204020204" pitchFamily="34" charset="0"/>
                    </a:rPr>
                    <a:t>Services</a:t>
                  </a:r>
                </a:p>
              </p:txBody>
            </p:sp>
          </p:grpSp>
          <p:sp>
            <p:nvSpPr>
              <p:cNvPr id="197" name="Oval 196">
                <a:extLst>
                  <a:ext uri="{FF2B5EF4-FFF2-40B4-BE49-F238E27FC236}">
                    <a16:creationId xmlns:a16="http://schemas.microsoft.com/office/drawing/2014/main" id="{9014E158-7AE1-2180-8755-AC277453220B}"/>
                  </a:ext>
                </a:extLst>
              </p:cNvPr>
              <p:cNvSpPr/>
              <p:nvPr/>
            </p:nvSpPr>
            <p:spPr bwMode="ltGray">
              <a:xfrm>
                <a:off x="6129314" y="1895201"/>
                <a:ext cx="183192" cy="182321"/>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solidFill>
                  </a:rPr>
                  <a:t>2</a:t>
                </a:r>
              </a:p>
            </p:txBody>
          </p:sp>
        </p:grpSp>
        <p:sp>
          <p:nvSpPr>
            <p:cNvPr id="228" name="Rectangle 227">
              <a:extLst>
                <a:ext uri="{FF2B5EF4-FFF2-40B4-BE49-F238E27FC236}">
                  <a16:creationId xmlns:a16="http://schemas.microsoft.com/office/drawing/2014/main" id="{48E7D848-535C-44A6-E9A6-BE6B91C5D5A0}"/>
                </a:ext>
              </a:extLst>
            </p:cNvPr>
            <p:cNvSpPr/>
            <p:nvPr/>
          </p:nvSpPr>
          <p:spPr bwMode="ltGray">
            <a:xfrm>
              <a:off x="7538908" y="3788192"/>
              <a:ext cx="1005840" cy="787316"/>
            </a:xfrm>
            <a:prstGeom prst="rect">
              <a:avLst/>
            </a:prstGeom>
            <a:solidFill>
              <a:schemeClr val="bg1">
                <a:lumMod val="9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cap="small" dirty="0">
                  <a:solidFill>
                    <a:schemeClr val="tx1"/>
                  </a:solidFill>
                </a:rPr>
                <a:t>Displays</a:t>
              </a:r>
            </a:p>
            <a:p>
              <a:pPr algn="ctr"/>
              <a:endParaRPr lang="en-US" sz="1200" dirty="0">
                <a:solidFill>
                  <a:schemeClr val="tx1"/>
                </a:solidFill>
              </a:endParaRPr>
            </a:p>
          </p:txBody>
        </p:sp>
        <p:sp>
          <p:nvSpPr>
            <p:cNvPr id="219" name="Rectangle 218">
              <a:extLst>
                <a:ext uri="{FF2B5EF4-FFF2-40B4-BE49-F238E27FC236}">
                  <a16:creationId xmlns:a16="http://schemas.microsoft.com/office/drawing/2014/main" id="{9EEE3058-0FD0-E95B-7140-9B06D134B253}"/>
                </a:ext>
              </a:extLst>
            </p:cNvPr>
            <p:cNvSpPr/>
            <p:nvPr/>
          </p:nvSpPr>
          <p:spPr bwMode="ltGray">
            <a:xfrm>
              <a:off x="6484097" y="3788192"/>
              <a:ext cx="1005840" cy="787317"/>
            </a:xfrm>
            <a:prstGeom prst="rect">
              <a:avLst/>
            </a:prstGeom>
            <a:solidFill>
              <a:schemeClr val="bg1">
                <a:lumMod val="9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cap="small" dirty="0">
                  <a:solidFill>
                    <a:schemeClr val="tx1"/>
                  </a:solidFill>
                </a:rPr>
                <a:t>Controllers</a:t>
              </a:r>
            </a:p>
            <a:p>
              <a:pPr algn="ctr"/>
              <a:endParaRPr lang="en-US" sz="1200" dirty="0">
                <a:solidFill>
                  <a:schemeClr val="tx1"/>
                </a:solidFill>
              </a:endParaRPr>
            </a:p>
          </p:txBody>
        </p:sp>
        <p:grpSp>
          <p:nvGrpSpPr>
            <p:cNvPr id="220" name="Group 219">
              <a:extLst>
                <a:ext uri="{FF2B5EF4-FFF2-40B4-BE49-F238E27FC236}">
                  <a16:creationId xmlns:a16="http://schemas.microsoft.com/office/drawing/2014/main" id="{F97BEFFB-FCCC-D7BB-5775-9E130AD8BE10}"/>
                </a:ext>
              </a:extLst>
            </p:cNvPr>
            <p:cNvGrpSpPr/>
            <p:nvPr/>
          </p:nvGrpSpPr>
          <p:grpSpPr>
            <a:xfrm>
              <a:off x="6537818" y="4194774"/>
              <a:ext cx="898399" cy="275148"/>
              <a:chOff x="380384" y="3938910"/>
              <a:chExt cx="898399" cy="275148"/>
            </a:xfrm>
          </p:grpSpPr>
          <p:pic>
            <p:nvPicPr>
              <p:cNvPr id="222" name="Graphic 221" descr="Keyboard outline">
                <a:extLst>
                  <a:ext uri="{FF2B5EF4-FFF2-40B4-BE49-F238E27FC236}">
                    <a16:creationId xmlns:a16="http://schemas.microsoft.com/office/drawing/2014/main" id="{7513C22F-6A4A-D385-ACAD-384962FF0DB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80384" y="3938910"/>
                <a:ext cx="269824" cy="275148"/>
              </a:xfrm>
              <a:prstGeom prst="rect">
                <a:avLst/>
              </a:prstGeom>
            </p:spPr>
          </p:pic>
          <p:pic>
            <p:nvPicPr>
              <p:cNvPr id="223" name="Graphic 222" descr="Mouse outline">
                <a:extLst>
                  <a:ext uri="{FF2B5EF4-FFF2-40B4-BE49-F238E27FC236}">
                    <a16:creationId xmlns:a16="http://schemas.microsoft.com/office/drawing/2014/main" id="{C9A97025-92C5-1D01-F296-D0F264E5773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99175" y="3951303"/>
                <a:ext cx="279608" cy="241903"/>
              </a:xfrm>
              <a:prstGeom prst="rect">
                <a:avLst/>
              </a:prstGeom>
            </p:spPr>
          </p:pic>
          <p:pic>
            <p:nvPicPr>
              <p:cNvPr id="224" name="Graphic 223" descr="Game controller outline">
                <a:extLst>
                  <a:ext uri="{FF2B5EF4-FFF2-40B4-BE49-F238E27FC236}">
                    <a16:creationId xmlns:a16="http://schemas.microsoft.com/office/drawing/2014/main" id="{0A1FE249-DCE9-4C2A-890A-E3AAE5D0FE1E}"/>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90347" y="3955722"/>
                <a:ext cx="268689" cy="232456"/>
              </a:xfrm>
              <a:prstGeom prst="rect">
                <a:avLst/>
              </a:prstGeom>
            </p:spPr>
          </p:pic>
        </p:grpSp>
        <p:sp>
          <p:nvSpPr>
            <p:cNvPr id="221" name="Oval 220">
              <a:extLst>
                <a:ext uri="{FF2B5EF4-FFF2-40B4-BE49-F238E27FC236}">
                  <a16:creationId xmlns:a16="http://schemas.microsoft.com/office/drawing/2014/main" id="{A2182D72-0A7C-6204-EF10-F19D34587550}"/>
                </a:ext>
              </a:extLst>
            </p:cNvPr>
            <p:cNvSpPr/>
            <p:nvPr/>
          </p:nvSpPr>
          <p:spPr bwMode="ltGray">
            <a:xfrm>
              <a:off x="6514435" y="3818530"/>
              <a:ext cx="182880" cy="18583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solidFill>
                </a:rPr>
                <a:t>1</a:t>
              </a:r>
            </a:p>
          </p:txBody>
        </p:sp>
        <p:grpSp>
          <p:nvGrpSpPr>
            <p:cNvPr id="227" name="Group 226">
              <a:extLst>
                <a:ext uri="{FF2B5EF4-FFF2-40B4-BE49-F238E27FC236}">
                  <a16:creationId xmlns:a16="http://schemas.microsoft.com/office/drawing/2014/main" id="{06EAA981-5B90-B01B-B359-7AF066C3E930}"/>
                </a:ext>
              </a:extLst>
            </p:cNvPr>
            <p:cNvGrpSpPr/>
            <p:nvPr/>
          </p:nvGrpSpPr>
          <p:grpSpPr>
            <a:xfrm>
              <a:off x="7583204" y="4203591"/>
              <a:ext cx="917249" cy="257514"/>
              <a:chOff x="1495747" y="3927026"/>
              <a:chExt cx="917249" cy="257514"/>
            </a:xfrm>
          </p:grpSpPr>
          <p:pic>
            <p:nvPicPr>
              <p:cNvPr id="230" name="Graphic 229" descr="Virtual Reality headset outline">
                <a:extLst>
                  <a:ext uri="{FF2B5EF4-FFF2-40B4-BE49-F238E27FC236}">
                    <a16:creationId xmlns:a16="http://schemas.microsoft.com/office/drawing/2014/main" id="{DCF02495-D1B6-8B34-94FD-A7FA9587F842}"/>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815382" y="3927026"/>
                <a:ext cx="297652" cy="257514"/>
              </a:xfrm>
              <a:prstGeom prst="rect">
                <a:avLst/>
              </a:prstGeom>
            </p:spPr>
          </p:pic>
          <p:pic>
            <p:nvPicPr>
              <p:cNvPr id="231" name="Graphic 230" descr="Monitor outline">
                <a:extLst>
                  <a:ext uri="{FF2B5EF4-FFF2-40B4-BE49-F238E27FC236}">
                    <a16:creationId xmlns:a16="http://schemas.microsoft.com/office/drawing/2014/main" id="{74F1E732-19F3-72C0-E63B-F3370EBC8EBE}"/>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495747" y="3927026"/>
                <a:ext cx="297652" cy="257514"/>
              </a:xfrm>
              <a:prstGeom prst="rect">
                <a:avLst/>
              </a:prstGeom>
            </p:spPr>
          </p:pic>
          <p:pic>
            <p:nvPicPr>
              <p:cNvPr id="232" name="Graphic 231" descr="Smart Phone outline">
                <a:extLst>
                  <a:ext uri="{FF2B5EF4-FFF2-40B4-BE49-F238E27FC236}">
                    <a16:creationId xmlns:a16="http://schemas.microsoft.com/office/drawing/2014/main" id="{3A8C8738-9840-9ACD-D606-E22F95658088}"/>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2135017" y="3935536"/>
                <a:ext cx="277979" cy="240493"/>
              </a:xfrm>
              <a:prstGeom prst="rect">
                <a:avLst/>
              </a:prstGeom>
            </p:spPr>
          </p:pic>
        </p:grpSp>
        <p:sp>
          <p:nvSpPr>
            <p:cNvPr id="229" name="Oval 228">
              <a:extLst>
                <a:ext uri="{FF2B5EF4-FFF2-40B4-BE49-F238E27FC236}">
                  <a16:creationId xmlns:a16="http://schemas.microsoft.com/office/drawing/2014/main" id="{F6B9E8E8-2AAE-5612-9F68-C7FF08D34ABD}"/>
                </a:ext>
              </a:extLst>
            </p:cNvPr>
            <p:cNvSpPr/>
            <p:nvPr/>
          </p:nvSpPr>
          <p:spPr bwMode="ltGray">
            <a:xfrm>
              <a:off x="7569246" y="3818530"/>
              <a:ext cx="182880" cy="18583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solidFill>
                </a:rPr>
                <a:t>3</a:t>
              </a:r>
            </a:p>
          </p:txBody>
        </p:sp>
        <p:cxnSp>
          <p:nvCxnSpPr>
            <p:cNvPr id="233" name="Connector: Elbow 232">
              <a:extLst>
                <a:ext uri="{FF2B5EF4-FFF2-40B4-BE49-F238E27FC236}">
                  <a16:creationId xmlns:a16="http://schemas.microsoft.com/office/drawing/2014/main" id="{1F9B1E6D-3AD6-4471-8915-07235390DF42}"/>
                </a:ext>
              </a:extLst>
            </p:cNvPr>
            <p:cNvCxnSpPr>
              <a:cxnSpLocks/>
              <a:stCxn id="219" idx="0"/>
              <a:endCxn id="265" idx="2"/>
            </p:cNvCxnSpPr>
            <p:nvPr/>
          </p:nvCxnSpPr>
          <p:spPr bwMode="black">
            <a:xfrm rot="5400000" flipH="1" flipV="1">
              <a:off x="7210696" y="3169809"/>
              <a:ext cx="394704" cy="842063"/>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4" name="Connector: Elbow 233">
              <a:extLst>
                <a:ext uri="{FF2B5EF4-FFF2-40B4-BE49-F238E27FC236}">
                  <a16:creationId xmlns:a16="http://schemas.microsoft.com/office/drawing/2014/main" id="{0B4C8F24-E46C-5352-5670-65BC4645AC88}"/>
                </a:ext>
              </a:extLst>
            </p:cNvPr>
            <p:cNvCxnSpPr>
              <a:cxnSpLocks/>
              <a:stCxn id="266" idx="2"/>
              <a:endCxn id="228" idx="0"/>
            </p:cNvCxnSpPr>
            <p:nvPr/>
          </p:nvCxnSpPr>
          <p:spPr bwMode="black">
            <a:xfrm rot="16200000" flipH="1">
              <a:off x="7816355" y="3562719"/>
              <a:ext cx="394704" cy="56241"/>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5" name="Straight Arrow Connector 234">
              <a:extLst>
                <a:ext uri="{FF2B5EF4-FFF2-40B4-BE49-F238E27FC236}">
                  <a16:creationId xmlns:a16="http://schemas.microsoft.com/office/drawing/2014/main" id="{EB78D28E-ECE2-8AD0-B024-BA663E7AA939}"/>
                </a:ext>
              </a:extLst>
            </p:cNvPr>
            <p:cNvCxnSpPr>
              <a:stCxn id="216" idx="0"/>
              <a:endCxn id="191" idx="2"/>
            </p:cNvCxnSpPr>
            <p:nvPr/>
          </p:nvCxnSpPr>
          <p:spPr bwMode="black">
            <a:xfrm rot="5400000" flipH="1" flipV="1">
              <a:off x="7079383" y="2503053"/>
              <a:ext cx="379803" cy="490277"/>
            </a:xfrm>
            <a:prstGeom prst="bentConnector3">
              <a:avLst>
                <a:gd name="adj1" fmla="val 50000"/>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10" name="Group 109">
              <a:extLst>
                <a:ext uri="{FF2B5EF4-FFF2-40B4-BE49-F238E27FC236}">
                  <a16:creationId xmlns:a16="http://schemas.microsoft.com/office/drawing/2014/main" id="{00F4FEA0-CC41-AFC3-D301-EA4160773B2A}"/>
                </a:ext>
              </a:extLst>
            </p:cNvPr>
            <p:cNvGrpSpPr/>
            <p:nvPr/>
          </p:nvGrpSpPr>
          <p:grpSpPr>
            <a:xfrm>
              <a:off x="1134099" y="1926314"/>
              <a:ext cx="805029" cy="586980"/>
              <a:chOff x="1271578" y="1664508"/>
              <a:chExt cx="805029" cy="586980"/>
            </a:xfrm>
          </p:grpSpPr>
          <p:pic>
            <p:nvPicPr>
              <p:cNvPr id="13" name="Graphic 12" descr="Server outline">
                <a:extLst>
                  <a:ext uri="{FF2B5EF4-FFF2-40B4-BE49-F238E27FC236}">
                    <a16:creationId xmlns:a16="http://schemas.microsoft.com/office/drawing/2014/main" id="{A5BA3D71-5DB3-B0AE-8AC4-2321E5B1D176}"/>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1470689" y="1664508"/>
                <a:ext cx="406807" cy="406807"/>
              </a:xfrm>
              <a:prstGeom prst="rect">
                <a:avLst/>
              </a:prstGeom>
            </p:spPr>
          </p:pic>
          <p:sp>
            <p:nvSpPr>
              <p:cNvPr id="15" name="TextBox 14">
                <a:extLst>
                  <a:ext uri="{FF2B5EF4-FFF2-40B4-BE49-F238E27FC236}">
                    <a16:creationId xmlns:a16="http://schemas.microsoft.com/office/drawing/2014/main" id="{3C87490A-C566-3959-D285-15C56549813F}"/>
                  </a:ext>
                </a:extLst>
              </p:cNvPr>
              <p:cNvSpPr txBox="1"/>
              <p:nvPr/>
            </p:nvSpPr>
            <p:spPr>
              <a:xfrm>
                <a:off x="1271578" y="2005267"/>
                <a:ext cx="805029" cy="246221"/>
              </a:xfrm>
              <a:prstGeom prst="rect">
                <a:avLst/>
              </a:prstGeom>
              <a:noFill/>
            </p:spPr>
            <p:txBody>
              <a:bodyPr wrap="none" rtlCol="0">
                <a:spAutoFit/>
              </a:bodyPr>
              <a:lstStyle/>
              <a:p>
                <a:r>
                  <a:rPr lang="en-US" sz="1000" cap="small" dirty="0">
                    <a:latin typeface="HP Simplified Light" panose="020B0404020204020204" pitchFamily="34" charset="0"/>
                  </a:rPr>
                  <a:t>Game Server</a:t>
                </a:r>
              </a:p>
            </p:txBody>
          </p:sp>
        </p:grpSp>
        <p:grpSp>
          <p:nvGrpSpPr>
            <p:cNvPr id="215" name="Group 214">
              <a:extLst>
                <a:ext uri="{FF2B5EF4-FFF2-40B4-BE49-F238E27FC236}">
                  <a16:creationId xmlns:a16="http://schemas.microsoft.com/office/drawing/2014/main" id="{2894B0EF-E192-7E5D-D15D-66BB14D4AB07}"/>
                </a:ext>
              </a:extLst>
            </p:cNvPr>
            <p:cNvGrpSpPr/>
            <p:nvPr/>
          </p:nvGrpSpPr>
          <p:grpSpPr>
            <a:xfrm>
              <a:off x="6721018" y="2938092"/>
              <a:ext cx="606255" cy="512417"/>
              <a:chOff x="3885315" y="2599326"/>
              <a:chExt cx="606255" cy="512417"/>
            </a:xfrm>
          </p:grpSpPr>
          <p:pic>
            <p:nvPicPr>
              <p:cNvPr id="216" name="Graphic 215" descr="Internet Of Things with solid fill">
                <a:extLst>
                  <a:ext uri="{FF2B5EF4-FFF2-40B4-BE49-F238E27FC236}">
                    <a16:creationId xmlns:a16="http://schemas.microsoft.com/office/drawing/2014/main" id="{11142693-4F1F-31E8-6DA9-938FEABD89D4}"/>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4011077" y="2599326"/>
                <a:ext cx="354731" cy="330709"/>
              </a:xfrm>
              <a:prstGeom prst="rect">
                <a:avLst/>
              </a:prstGeom>
            </p:spPr>
          </p:pic>
          <p:sp>
            <p:nvSpPr>
              <p:cNvPr id="217" name="TextBox 216">
                <a:extLst>
                  <a:ext uri="{FF2B5EF4-FFF2-40B4-BE49-F238E27FC236}">
                    <a16:creationId xmlns:a16="http://schemas.microsoft.com/office/drawing/2014/main" id="{75C6ADAB-FC85-B41E-EA7D-E0E1D193C096}"/>
                  </a:ext>
                </a:extLst>
              </p:cNvPr>
              <p:cNvSpPr txBox="1"/>
              <p:nvPr/>
            </p:nvSpPr>
            <p:spPr>
              <a:xfrm>
                <a:off x="3885315" y="2865522"/>
                <a:ext cx="606255" cy="246221"/>
              </a:xfrm>
              <a:prstGeom prst="rect">
                <a:avLst/>
              </a:prstGeom>
              <a:noFill/>
            </p:spPr>
            <p:txBody>
              <a:bodyPr wrap="none" rtlCol="0">
                <a:spAutoFit/>
              </a:bodyPr>
              <a:lstStyle>
                <a:defPPr>
                  <a:defRPr lang="en-US"/>
                </a:defPPr>
                <a:lvl1pPr>
                  <a:defRPr sz="1000" cap="small">
                    <a:latin typeface="HP Simplified Light" panose="020B0404020204020204" pitchFamily="34" charset="0"/>
                  </a:defRPr>
                </a:lvl1pPr>
              </a:lstStyle>
              <a:p>
                <a:pPr algn="ctr"/>
                <a:r>
                  <a:rPr lang="en-US" dirty="0"/>
                  <a:t>Internet</a:t>
                </a:r>
              </a:p>
            </p:txBody>
          </p:sp>
        </p:grpSp>
        <p:cxnSp>
          <p:nvCxnSpPr>
            <p:cNvPr id="257" name="Straight Arrow Connector 256">
              <a:extLst>
                <a:ext uri="{FF2B5EF4-FFF2-40B4-BE49-F238E27FC236}">
                  <a16:creationId xmlns:a16="http://schemas.microsoft.com/office/drawing/2014/main" id="{E4BF8148-65A8-7E96-45D1-1BE4C3216322}"/>
                </a:ext>
              </a:extLst>
            </p:cNvPr>
            <p:cNvCxnSpPr>
              <a:cxnSpLocks/>
            </p:cNvCxnSpPr>
            <p:nvPr/>
          </p:nvCxnSpPr>
          <p:spPr bwMode="black">
            <a:xfrm>
              <a:off x="7327273" y="3158382"/>
              <a:ext cx="179567"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64" name="Oval 263">
              <a:extLst>
                <a:ext uri="{FF2B5EF4-FFF2-40B4-BE49-F238E27FC236}">
                  <a16:creationId xmlns:a16="http://schemas.microsoft.com/office/drawing/2014/main" id="{F2535842-E43A-EE9A-180E-53CE3CE19C94}"/>
                </a:ext>
              </a:extLst>
            </p:cNvPr>
            <p:cNvSpPr/>
            <p:nvPr/>
          </p:nvSpPr>
          <p:spPr bwMode="ltGray">
            <a:xfrm>
              <a:off x="7537261" y="2929693"/>
              <a:ext cx="183192" cy="182321"/>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solidFill>
                </a:rPr>
                <a:t>2</a:t>
              </a:r>
            </a:p>
          </p:txBody>
        </p:sp>
        <p:grpSp>
          <p:nvGrpSpPr>
            <p:cNvPr id="276" name="Group 275">
              <a:extLst>
                <a:ext uri="{FF2B5EF4-FFF2-40B4-BE49-F238E27FC236}">
                  <a16:creationId xmlns:a16="http://schemas.microsoft.com/office/drawing/2014/main" id="{73ECFE72-1804-B4E4-7A15-481A8131DC19}"/>
                </a:ext>
              </a:extLst>
            </p:cNvPr>
            <p:cNvGrpSpPr/>
            <p:nvPr/>
          </p:nvGrpSpPr>
          <p:grpSpPr>
            <a:xfrm>
              <a:off x="7506840" y="2962524"/>
              <a:ext cx="800987" cy="487985"/>
              <a:chOff x="7435422" y="2962524"/>
              <a:chExt cx="800987" cy="487985"/>
            </a:xfrm>
          </p:grpSpPr>
          <p:grpSp>
            <p:nvGrpSpPr>
              <p:cNvPr id="236" name="Group 235">
                <a:extLst>
                  <a:ext uri="{FF2B5EF4-FFF2-40B4-BE49-F238E27FC236}">
                    <a16:creationId xmlns:a16="http://schemas.microsoft.com/office/drawing/2014/main" id="{7BD258A0-E08F-3446-F4A4-552C60FE868E}"/>
                  </a:ext>
                </a:extLst>
              </p:cNvPr>
              <p:cNvGrpSpPr/>
              <p:nvPr/>
            </p:nvGrpSpPr>
            <p:grpSpPr>
              <a:xfrm>
                <a:off x="7435422" y="2962524"/>
                <a:ext cx="800987" cy="487985"/>
                <a:chOff x="6831964" y="3134024"/>
                <a:chExt cx="800987" cy="487985"/>
              </a:xfrm>
            </p:grpSpPr>
            <p:pic>
              <p:nvPicPr>
                <p:cNvPr id="237" name="Graphic 236" descr="Cube outline">
                  <a:extLst>
                    <a:ext uri="{FF2B5EF4-FFF2-40B4-BE49-F238E27FC236}">
                      <a16:creationId xmlns:a16="http://schemas.microsoft.com/office/drawing/2014/main" id="{DE956604-ACAA-A574-2B32-F8237A5DDF4E}"/>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7046078" y="3134024"/>
                  <a:ext cx="335768" cy="335768"/>
                </a:xfrm>
                <a:prstGeom prst="rect">
                  <a:avLst/>
                </a:prstGeom>
              </p:spPr>
            </p:pic>
            <p:sp>
              <p:nvSpPr>
                <p:cNvPr id="239" name="TextBox 238">
                  <a:extLst>
                    <a:ext uri="{FF2B5EF4-FFF2-40B4-BE49-F238E27FC236}">
                      <a16:creationId xmlns:a16="http://schemas.microsoft.com/office/drawing/2014/main" id="{6AA5C4E5-3621-2332-493A-34E38DD26D74}"/>
                    </a:ext>
                  </a:extLst>
                </p:cNvPr>
                <p:cNvSpPr txBox="1"/>
                <p:nvPr/>
              </p:nvSpPr>
              <p:spPr>
                <a:xfrm>
                  <a:off x="6831964" y="3375788"/>
                  <a:ext cx="800987" cy="246221"/>
                </a:xfrm>
                <a:prstGeom prst="rect">
                  <a:avLst/>
                </a:prstGeom>
                <a:noFill/>
              </p:spPr>
              <p:txBody>
                <a:bodyPr wrap="square" rtlCol="0">
                  <a:spAutoFit/>
                </a:bodyPr>
                <a:lstStyle/>
                <a:p>
                  <a:pPr algn="ctr"/>
                  <a:r>
                    <a:rPr lang="en-US" sz="1000" cap="small" dirty="0"/>
                    <a:t>Thin</a:t>
                  </a:r>
                  <a:r>
                    <a:rPr lang="en-US" sz="1000" b="1" cap="small" dirty="0">
                      <a:latin typeface="HP Simplified Light" panose="020B0404020204020204" pitchFamily="34" charset="0"/>
                    </a:rPr>
                    <a:t> </a:t>
                  </a:r>
                  <a:r>
                    <a:rPr lang="en-US" sz="1000" cap="small" dirty="0"/>
                    <a:t>Client</a:t>
                  </a:r>
                </a:p>
              </p:txBody>
            </p:sp>
          </p:grpSp>
          <p:grpSp>
            <p:nvGrpSpPr>
              <p:cNvPr id="274" name="Group 273">
                <a:extLst>
                  <a:ext uri="{FF2B5EF4-FFF2-40B4-BE49-F238E27FC236}">
                    <a16:creationId xmlns:a16="http://schemas.microsoft.com/office/drawing/2014/main" id="{B2B76B45-080C-0DFC-1FC7-246AA4B3C1CE}"/>
                  </a:ext>
                </a:extLst>
              </p:cNvPr>
              <p:cNvGrpSpPr/>
              <p:nvPr/>
            </p:nvGrpSpPr>
            <p:grpSpPr>
              <a:xfrm>
                <a:off x="7590816" y="3305636"/>
                <a:ext cx="490198" cy="87852"/>
                <a:chOff x="7590816" y="3370644"/>
                <a:chExt cx="490198" cy="87852"/>
              </a:xfrm>
              <a:noFill/>
            </p:grpSpPr>
            <p:sp>
              <p:nvSpPr>
                <p:cNvPr id="265" name="Rectangle 264">
                  <a:extLst>
                    <a:ext uri="{FF2B5EF4-FFF2-40B4-BE49-F238E27FC236}">
                      <a16:creationId xmlns:a16="http://schemas.microsoft.com/office/drawing/2014/main" id="{DAFB86B6-CF8A-4669-3C99-E6D9A793A5AC}"/>
                    </a:ext>
                  </a:extLst>
                </p:cNvPr>
                <p:cNvSpPr/>
                <p:nvPr/>
              </p:nvSpPr>
              <p:spPr bwMode="ltGray">
                <a:xfrm>
                  <a:off x="7590816" y="3370644"/>
                  <a:ext cx="333691" cy="8785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66" name="Rectangle 265">
                  <a:extLst>
                    <a:ext uri="{FF2B5EF4-FFF2-40B4-BE49-F238E27FC236}">
                      <a16:creationId xmlns:a16="http://schemas.microsoft.com/office/drawing/2014/main" id="{99C07729-943D-0379-2095-2654E6C20523}"/>
                    </a:ext>
                  </a:extLst>
                </p:cNvPr>
                <p:cNvSpPr/>
                <p:nvPr/>
              </p:nvSpPr>
              <p:spPr bwMode="ltGray">
                <a:xfrm>
                  <a:off x="7747323" y="3370644"/>
                  <a:ext cx="333691" cy="8785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grpSp>
        <p:grpSp>
          <p:nvGrpSpPr>
            <p:cNvPr id="9" name="Group 8">
              <a:extLst>
                <a:ext uri="{FF2B5EF4-FFF2-40B4-BE49-F238E27FC236}">
                  <a16:creationId xmlns:a16="http://schemas.microsoft.com/office/drawing/2014/main" id="{0074BF92-102B-6323-845C-EA963C76CC5B}"/>
                </a:ext>
              </a:extLst>
            </p:cNvPr>
            <p:cNvGrpSpPr/>
            <p:nvPr/>
          </p:nvGrpSpPr>
          <p:grpSpPr>
            <a:xfrm>
              <a:off x="9015875" y="1868740"/>
              <a:ext cx="2895813" cy="691028"/>
              <a:chOff x="6102174" y="1867261"/>
              <a:chExt cx="2895813" cy="691028"/>
            </a:xfrm>
          </p:grpSpPr>
          <p:sp>
            <p:nvSpPr>
              <p:cNvPr id="10" name="Rectangle 9">
                <a:extLst>
                  <a:ext uri="{FF2B5EF4-FFF2-40B4-BE49-F238E27FC236}">
                    <a16:creationId xmlns:a16="http://schemas.microsoft.com/office/drawing/2014/main" id="{FD04EFEC-2092-369B-FFA1-AD608AE807CA}"/>
                  </a:ext>
                </a:extLst>
              </p:cNvPr>
              <p:cNvSpPr/>
              <p:nvPr/>
            </p:nvSpPr>
            <p:spPr bwMode="ltGray">
              <a:xfrm>
                <a:off x="6102174" y="1867261"/>
                <a:ext cx="2895813" cy="691028"/>
              </a:xfrm>
              <a:prstGeom prst="rect">
                <a:avLst/>
              </a:prstGeom>
              <a:solidFill>
                <a:schemeClr val="bg1">
                  <a:lumMod val="9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nvGrpSpPr>
              <p:cNvPr id="11" name="Group 10">
                <a:extLst>
                  <a:ext uri="{FF2B5EF4-FFF2-40B4-BE49-F238E27FC236}">
                    <a16:creationId xmlns:a16="http://schemas.microsoft.com/office/drawing/2014/main" id="{D88B0040-2638-519E-C642-3057EC611ED8}"/>
                  </a:ext>
                </a:extLst>
              </p:cNvPr>
              <p:cNvGrpSpPr/>
              <p:nvPr/>
            </p:nvGrpSpPr>
            <p:grpSpPr>
              <a:xfrm>
                <a:off x="6167332" y="1951405"/>
                <a:ext cx="1085554" cy="558369"/>
                <a:chOff x="3115198" y="1689599"/>
                <a:chExt cx="1085554" cy="558369"/>
              </a:xfrm>
            </p:grpSpPr>
            <p:pic>
              <p:nvPicPr>
                <p:cNvPr id="26" name="Graphic 25" descr="Server outline">
                  <a:extLst>
                    <a:ext uri="{FF2B5EF4-FFF2-40B4-BE49-F238E27FC236}">
                      <a16:creationId xmlns:a16="http://schemas.microsoft.com/office/drawing/2014/main" id="{CEFF4585-7705-8903-9E62-117B27F0AAA1}"/>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3454572" y="1689599"/>
                  <a:ext cx="406807" cy="406807"/>
                </a:xfrm>
                <a:prstGeom prst="rect">
                  <a:avLst/>
                </a:prstGeom>
              </p:spPr>
            </p:pic>
            <p:sp>
              <p:nvSpPr>
                <p:cNvPr id="27" name="TextBox 26">
                  <a:extLst>
                    <a:ext uri="{FF2B5EF4-FFF2-40B4-BE49-F238E27FC236}">
                      <a16:creationId xmlns:a16="http://schemas.microsoft.com/office/drawing/2014/main" id="{CB920A24-F088-BA63-75A0-FF626308BBFA}"/>
                    </a:ext>
                  </a:extLst>
                </p:cNvPr>
                <p:cNvSpPr txBox="1"/>
                <p:nvPr/>
              </p:nvSpPr>
              <p:spPr>
                <a:xfrm>
                  <a:off x="3115198" y="2001747"/>
                  <a:ext cx="1085554" cy="246221"/>
                </a:xfrm>
                <a:prstGeom prst="rect">
                  <a:avLst/>
                </a:prstGeom>
                <a:noFill/>
              </p:spPr>
              <p:txBody>
                <a:bodyPr wrap="none" rtlCol="0">
                  <a:spAutoFit/>
                </a:bodyPr>
                <a:lstStyle/>
                <a:p>
                  <a:pPr algn="ctr"/>
                  <a:r>
                    <a:rPr lang="en-US" sz="1000" cap="small" dirty="0">
                      <a:latin typeface="HP Simplified Light" panose="020B0404020204020204" pitchFamily="34" charset="0"/>
                    </a:rPr>
                    <a:t>Game Logic Server</a:t>
                  </a:r>
                </a:p>
              </p:txBody>
            </p:sp>
          </p:grpSp>
          <p:grpSp>
            <p:nvGrpSpPr>
              <p:cNvPr id="12" name="Group 11">
                <a:extLst>
                  <a:ext uri="{FF2B5EF4-FFF2-40B4-BE49-F238E27FC236}">
                    <a16:creationId xmlns:a16="http://schemas.microsoft.com/office/drawing/2014/main" id="{93A7B0F8-004C-CCBC-D2C7-13F1C4F64DDD}"/>
                  </a:ext>
                </a:extLst>
              </p:cNvPr>
              <p:cNvGrpSpPr/>
              <p:nvPr/>
            </p:nvGrpSpPr>
            <p:grpSpPr>
              <a:xfrm>
                <a:off x="7164335" y="1914570"/>
                <a:ext cx="934509" cy="599725"/>
                <a:chOff x="4118318" y="1652764"/>
                <a:chExt cx="934509" cy="599725"/>
              </a:xfrm>
            </p:grpSpPr>
            <p:pic>
              <p:nvPicPr>
                <p:cNvPr id="20" name="Graphic 19" descr="Database outline">
                  <a:extLst>
                    <a:ext uri="{FF2B5EF4-FFF2-40B4-BE49-F238E27FC236}">
                      <a16:creationId xmlns:a16="http://schemas.microsoft.com/office/drawing/2014/main" id="{82BD39E0-3407-B24C-2AC1-956B6DFD7DE4}"/>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4384088" y="1652764"/>
                  <a:ext cx="402968" cy="402968"/>
                </a:xfrm>
                <a:prstGeom prst="rect">
                  <a:avLst/>
                </a:prstGeom>
              </p:spPr>
            </p:pic>
            <p:sp>
              <p:nvSpPr>
                <p:cNvPr id="25" name="TextBox 24">
                  <a:extLst>
                    <a:ext uri="{FF2B5EF4-FFF2-40B4-BE49-F238E27FC236}">
                      <a16:creationId xmlns:a16="http://schemas.microsoft.com/office/drawing/2014/main" id="{2EFD445B-870B-6733-4DE8-A08DCCF8A048}"/>
                    </a:ext>
                  </a:extLst>
                </p:cNvPr>
                <p:cNvSpPr txBox="1"/>
                <p:nvPr/>
              </p:nvSpPr>
              <p:spPr>
                <a:xfrm>
                  <a:off x="4118318" y="2006268"/>
                  <a:ext cx="934509" cy="246221"/>
                </a:xfrm>
                <a:prstGeom prst="rect">
                  <a:avLst/>
                </a:prstGeom>
                <a:noFill/>
              </p:spPr>
              <p:txBody>
                <a:bodyPr wrap="none" rtlCol="0">
                  <a:spAutoFit/>
                </a:bodyPr>
                <a:lstStyle>
                  <a:defPPr>
                    <a:defRPr lang="en-US"/>
                  </a:defPPr>
                  <a:lvl1pPr>
                    <a:defRPr sz="1000" cap="small">
                      <a:latin typeface="HP Simplified Light" panose="020B0404020204020204" pitchFamily="34" charset="0"/>
                    </a:defRPr>
                  </a:lvl1pPr>
                </a:lstStyle>
                <a:p>
                  <a:pPr algn="ctr"/>
                  <a:r>
                    <a:rPr lang="en-US" dirty="0"/>
                    <a:t>Game Database</a:t>
                  </a:r>
                </a:p>
              </p:txBody>
            </p:sp>
          </p:grpSp>
          <p:grpSp>
            <p:nvGrpSpPr>
              <p:cNvPr id="14" name="Group 13">
                <a:extLst>
                  <a:ext uri="{FF2B5EF4-FFF2-40B4-BE49-F238E27FC236}">
                    <a16:creationId xmlns:a16="http://schemas.microsoft.com/office/drawing/2014/main" id="{5AFEB5B0-31C1-4C19-9921-45E727677F1D}"/>
                  </a:ext>
                </a:extLst>
              </p:cNvPr>
              <p:cNvGrpSpPr/>
              <p:nvPr/>
            </p:nvGrpSpPr>
            <p:grpSpPr>
              <a:xfrm>
                <a:off x="8010294" y="1960358"/>
                <a:ext cx="887847" cy="549415"/>
                <a:chOff x="4958160" y="1698552"/>
                <a:chExt cx="887847" cy="549415"/>
              </a:xfrm>
            </p:grpSpPr>
            <p:pic>
              <p:nvPicPr>
                <p:cNvPr id="18" name="Graphic 17" descr="Server outline">
                  <a:extLst>
                    <a:ext uri="{FF2B5EF4-FFF2-40B4-BE49-F238E27FC236}">
                      <a16:creationId xmlns:a16="http://schemas.microsoft.com/office/drawing/2014/main" id="{FED51F04-D802-5506-B18C-E15AEE1840B5}"/>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5198680" y="1698552"/>
                  <a:ext cx="406807" cy="406807"/>
                </a:xfrm>
                <a:prstGeom prst="rect">
                  <a:avLst/>
                </a:prstGeom>
              </p:spPr>
            </p:pic>
            <p:sp>
              <p:nvSpPr>
                <p:cNvPr id="19" name="TextBox 18">
                  <a:extLst>
                    <a:ext uri="{FF2B5EF4-FFF2-40B4-BE49-F238E27FC236}">
                      <a16:creationId xmlns:a16="http://schemas.microsoft.com/office/drawing/2014/main" id="{FBF6E507-3AB2-122C-576E-EBF654B98E30}"/>
                    </a:ext>
                  </a:extLst>
                </p:cNvPr>
                <p:cNvSpPr txBox="1"/>
                <p:nvPr/>
              </p:nvSpPr>
              <p:spPr>
                <a:xfrm>
                  <a:off x="4958160" y="2001746"/>
                  <a:ext cx="887847" cy="246221"/>
                </a:xfrm>
                <a:prstGeom prst="rect">
                  <a:avLst/>
                </a:prstGeom>
                <a:noFill/>
              </p:spPr>
              <p:txBody>
                <a:bodyPr wrap="none" rtlCol="0">
                  <a:spAutoFit/>
                </a:bodyPr>
                <a:lstStyle/>
                <a:p>
                  <a:pPr algn="ctr"/>
                  <a:r>
                    <a:rPr lang="en-US" sz="1000" cap="small" dirty="0">
                      <a:latin typeface="HP Simplified Light" panose="020B0404020204020204" pitchFamily="34" charset="0"/>
                    </a:rPr>
                    <a:t>Game</a:t>
                  </a:r>
                  <a:r>
                    <a:rPr lang="en-US" sz="1000" b="1" cap="small" dirty="0">
                      <a:latin typeface="HP Simplified Light" panose="020B0404020204020204" pitchFamily="34" charset="0"/>
                    </a:rPr>
                    <a:t> </a:t>
                  </a:r>
                  <a:r>
                    <a:rPr lang="en-US" sz="1000" cap="small" dirty="0">
                      <a:latin typeface="HP Simplified Light" panose="020B0404020204020204" pitchFamily="34" charset="0"/>
                    </a:rPr>
                    <a:t>Services</a:t>
                  </a:r>
                </a:p>
              </p:txBody>
            </p:sp>
          </p:grpSp>
          <p:sp>
            <p:nvSpPr>
              <p:cNvPr id="16" name="Oval 15">
                <a:extLst>
                  <a:ext uri="{FF2B5EF4-FFF2-40B4-BE49-F238E27FC236}">
                    <a16:creationId xmlns:a16="http://schemas.microsoft.com/office/drawing/2014/main" id="{76FBF9B0-C4FE-2768-C25F-1FC96DF369E9}"/>
                  </a:ext>
                </a:extLst>
              </p:cNvPr>
              <p:cNvSpPr/>
              <p:nvPr/>
            </p:nvSpPr>
            <p:spPr bwMode="ltGray">
              <a:xfrm>
                <a:off x="6129314" y="1895201"/>
                <a:ext cx="183192" cy="182321"/>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solidFill>
                  </a:rPr>
                  <a:t>2</a:t>
                </a:r>
              </a:p>
            </p:txBody>
          </p:sp>
        </p:grpSp>
        <p:grpSp>
          <p:nvGrpSpPr>
            <p:cNvPr id="29" name="Group 28">
              <a:extLst>
                <a:ext uri="{FF2B5EF4-FFF2-40B4-BE49-F238E27FC236}">
                  <a16:creationId xmlns:a16="http://schemas.microsoft.com/office/drawing/2014/main" id="{9CA391E5-5513-B669-0038-03482D0F0454}"/>
                </a:ext>
              </a:extLst>
            </p:cNvPr>
            <p:cNvGrpSpPr/>
            <p:nvPr/>
          </p:nvGrpSpPr>
          <p:grpSpPr>
            <a:xfrm>
              <a:off x="10160654" y="2938092"/>
              <a:ext cx="606255" cy="512417"/>
              <a:chOff x="3885315" y="2599326"/>
              <a:chExt cx="606255" cy="512417"/>
            </a:xfrm>
          </p:grpSpPr>
          <p:pic>
            <p:nvPicPr>
              <p:cNvPr id="30" name="Graphic 29" descr="Internet Of Things with solid fill">
                <a:extLst>
                  <a:ext uri="{FF2B5EF4-FFF2-40B4-BE49-F238E27FC236}">
                    <a16:creationId xmlns:a16="http://schemas.microsoft.com/office/drawing/2014/main" id="{8431EED8-D62B-F6C1-0167-67C2FA420CF8}"/>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4011077" y="2599326"/>
                <a:ext cx="354731" cy="330709"/>
              </a:xfrm>
              <a:prstGeom prst="rect">
                <a:avLst/>
              </a:prstGeom>
            </p:spPr>
          </p:pic>
          <p:sp>
            <p:nvSpPr>
              <p:cNvPr id="31" name="TextBox 30">
                <a:extLst>
                  <a:ext uri="{FF2B5EF4-FFF2-40B4-BE49-F238E27FC236}">
                    <a16:creationId xmlns:a16="http://schemas.microsoft.com/office/drawing/2014/main" id="{70C7FA86-4CFF-7341-C833-5327742E9074}"/>
                  </a:ext>
                </a:extLst>
              </p:cNvPr>
              <p:cNvSpPr txBox="1"/>
              <p:nvPr/>
            </p:nvSpPr>
            <p:spPr>
              <a:xfrm>
                <a:off x="3885315" y="2865522"/>
                <a:ext cx="606255" cy="246221"/>
              </a:xfrm>
              <a:prstGeom prst="rect">
                <a:avLst/>
              </a:prstGeom>
              <a:noFill/>
            </p:spPr>
            <p:txBody>
              <a:bodyPr wrap="none" rtlCol="0">
                <a:spAutoFit/>
              </a:bodyPr>
              <a:lstStyle>
                <a:defPPr>
                  <a:defRPr lang="en-US"/>
                </a:defPPr>
                <a:lvl1pPr>
                  <a:defRPr sz="1000" cap="small">
                    <a:latin typeface="HP Simplified Light" panose="020B0404020204020204" pitchFamily="34" charset="0"/>
                  </a:defRPr>
                </a:lvl1pPr>
              </a:lstStyle>
              <a:p>
                <a:pPr algn="ctr"/>
                <a:r>
                  <a:rPr lang="en-US" dirty="0"/>
                  <a:t>Internet</a:t>
                </a:r>
              </a:p>
            </p:txBody>
          </p:sp>
        </p:grpSp>
        <p:grpSp>
          <p:nvGrpSpPr>
            <p:cNvPr id="281" name="Group 280">
              <a:extLst>
                <a:ext uri="{FF2B5EF4-FFF2-40B4-BE49-F238E27FC236}">
                  <a16:creationId xmlns:a16="http://schemas.microsoft.com/office/drawing/2014/main" id="{97F99066-F07F-7FC1-3FC9-68B6FA876632}"/>
                </a:ext>
              </a:extLst>
            </p:cNvPr>
            <p:cNvGrpSpPr/>
            <p:nvPr/>
          </p:nvGrpSpPr>
          <p:grpSpPr>
            <a:xfrm>
              <a:off x="9323555" y="3788192"/>
              <a:ext cx="1005840" cy="787316"/>
              <a:chOff x="9323555" y="3857724"/>
              <a:chExt cx="1005840" cy="787316"/>
            </a:xfrm>
          </p:grpSpPr>
          <p:sp>
            <p:nvSpPr>
              <p:cNvPr id="226" name="Oval 225">
                <a:extLst>
                  <a:ext uri="{FF2B5EF4-FFF2-40B4-BE49-F238E27FC236}">
                    <a16:creationId xmlns:a16="http://schemas.microsoft.com/office/drawing/2014/main" id="{DF5CCCAF-5765-DFAA-AB83-5825BB704B28}"/>
                  </a:ext>
                </a:extLst>
              </p:cNvPr>
              <p:cNvSpPr/>
              <p:nvPr/>
            </p:nvSpPr>
            <p:spPr bwMode="ltGray">
              <a:xfrm>
                <a:off x="9334948" y="3901064"/>
                <a:ext cx="182880" cy="18288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Forma DJR Micro"/>
                    <a:ea typeface="+mn-ea"/>
                    <a:cs typeface="+mn-cs"/>
                  </a:rPr>
                  <a:t>3</a:t>
                </a:r>
              </a:p>
            </p:txBody>
          </p:sp>
          <p:sp>
            <p:nvSpPr>
              <p:cNvPr id="238" name="Oval 237">
                <a:extLst>
                  <a:ext uri="{FF2B5EF4-FFF2-40B4-BE49-F238E27FC236}">
                    <a16:creationId xmlns:a16="http://schemas.microsoft.com/office/drawing/2014/main" id="{4FA3AA05-E2A2-8BC4-01AF-ABC8420D025C}"/>
                  </a:ext>
                </a:extLst>
              </p:cNvPr>
              <p:cNvSpPr/>
              <p:nvPr/>
            </p:nvSpPr>
            <p:spPr bwMode="ltGray">
              <a:xfrm>
                <a:off x="10098243" y="3907334"/>
                <a:ext cx="185406" cy="18288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Forma DJR Micro"/>
                    <a:ea typeface="+mn-ea"/>
                    <a:cs typeface="+mn-cs"/>
                  </a:rPr>
                  <a:t>2</a:t>
                </a:r>
              </a:p>
            </p:txBody>
          </p:sp>
          <p:sp>
            <p:nvSpPr>
              <p:cNvPr id="240" name="Rectangle 239">
                <a:extLst>
                  <a:ext uri="{FF2B5EF4-FFF2-40B4-BE49-F238E27FC236}">
                    <a16:creationId xmlns:a16="http://schemas.microsoft.com/office/drawing/2014/main" id="{B80EDBEA-BF14-D545-4846-C4121E78F789}"/>
                  </a:ext>
                </a:extLst>
              </p:cNvPr>
              <p:cNvSpPr/>
              <p:nvPr/>
            </p:nvSpPr>
            <p:spPr bwMode="ltGray">
              <a:xfrm>
                <a:off x="9323555" y="3857724"/>
                <a:ext cx="1005840" cy="787316"/>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small" spc="0" normalizeH="0" baseline="0" noProof="0" dirty="0">
                  <a:ln>
                    <a:noFill/>
                  </a:ln>
                  <a:solidFill>
                    <a:prstClr val="black"/>
                  </a:solidFill>
                  <a:effectLst/>
                  <a:uLnTx/>
                  <a:uFillTx/>
                  <a:latin typeface="Forma DJR Micro"/>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small" spc="0" normalizeH="0" baseline="0" noProof="0" dirty="0">
                    <a:ln>
                      <a:noFill/>
                    </a:ln>
                    <a:solidFill>
                      <a:prstClr val="black"/>
                    </a:solidFill>
                    <a:effectLst/>
                    <a:uLnTx/>
                    <a:uFillTx/>
                    <a:latin typeface="Forma DJR Micro"/>
                    <a:ea typeface="+mn-ea"/>
                    <a:cs typeface="+mn-cs"/>
                  </a:rPr>
                  <a:t>Displays</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small" spc="0" normalizeH="0" baseline="0" noProof="0" dirty="0">
                  <a:ln>
                    <a:noFill/>
                  </a:ln>
                  <a:solidFill>
                    <a:prstClr val="black"/>
                  </a:solidFill>
                  <a:effectLst/>
                  <a:uLnTx/>
                  <a:uFillTx/>
                  <a:latin typeface="Forma DJR Micro"/>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small" spc="0" normalizeH="0" baseline="0" noProof="0" dirty="0">
                  <a:ln>
                    <a:noFill/>
                  </a:ln>
                  <a:solidFill>
                    <a:prstClr val="black"/>
                  </a:solidFill>
                  <a:effectLst/>
                  <a:uLnTx/>
                  <a:uFillTx/>
                  <a:latin typeface="Forma DJR Micro"/>
                  <a:ea typeface="+mn-ea"/>
                  <a:cs typeface="+mn-cs"/>
                </a:endParaRPr>
              </a:p>
            </p:txBody>
          </p:sp>
          <p:pic>
            <p:nvPicPr>
              <p:cNvPr id="241" name="Graphic 240" descr="Monitor outline">
                <a:extLst>
                  <a:ext uri="{FF2B5EF4-FFF2-40B4-BE49-F238E27FC236}">
                    <a16:creationId xmlns:a16="http://schemas.microsoft.com/office/drawing/2014/main" id="{74E9B477-163E-0351-6CB7-AE42EB621DF6}"/>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9644984" y="4286535"/>
                <a:ext cx="297652" cy="243636"/>
              </a:xfrm>
              <a:prstGeom prst="rect">
                <a:avLst/>
              </a:prstGeom>
            </p:spPr>
          </p:pic>
        </p:grpSp>
        <p:sp>
          <p:nvSpPr>
            <p:cNvPr id="242" name="Rectangle 241">
              <a:extLst>
                <a:ext uri="{FF2B5EF4-FFF2-40B4-BE49-F238E27FC236}">
                  <a16:creationId xmlns:a16="http://schemas.microsoft.com/office/drawing/2014/main" id="{C1F41387-2F7C-34A4-FC8D-51DA4FC0FA04}"/>
                </a:ext>
              </a:extLst>
            </p:cNvPr>
            <p:cNvSpPr/>
            <p:nvPr/>
          </p:nvSpPr>
          <p:spPr bwMode="ltGray">
            <a:xfrm>
              <a:off x="9015875" y="1519376"/>
              <a:ext cx="2895813" cy="256707"/>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400" cap="small" dirty="0">
                  <a:solidFill>
                    <a:schemeClr val="bg1"/>
                  </a:solidFill>
                </a:rPr>
                <a:t>Display Compute Gaming</a:t>
              </a:r>
            </a:p>
          </p:txBody>
        </p:sp>
        <p:grpSp>
          <p:nvGrpSpPr>
            <p:cNvPr id="244" name="Group 243">
              <a:extLst>
                <a:ext uri="{FF2B5EF4-FFF2-40B4-BE49-F238E27FC236}">
                  <a16:creationId xmlns:a16="http://schemas.microsoft.com/office/drawing/2014/main" id="{4400F8A0-1BEE-1786-FEC8-8CC5F7F2FF9B}"/>
                </a:ext>
              </a:extLst>
            </p:cNvPr>
            <p:cNvGrpSpPr/>
            <p:nvPr/>
          </p:nvGrpSpPr>
          <p:grpSpPr>
            <a:xfrm>
              <a:off x="10730044" y="3788191"/>
              <a:ext cx="1005840" cy="787317"/>
              <a:chOff x="6509134" y="3788192"/>
              <a:chExt cx="1005840" cy="787317"/>
            </a:xfrm>
          </p:grpSpPr>
          <p:sp>
            <p:nvSpPr>
              <p:cNvPr id="246" name="Rectangle 245">
                <a:extLst>
                  <a:ext uri="{FF2B5EF4-FFF2-40B4-BE49-F238E27FC236}">
                    <a16:creationId xmlns:a16="http://schemas.microsoft.com/office/drawing/2014/main" id="{DAC59ADA-F5EE-FE54-9DED-1AA8A8121924}"/>
                  </a:ext>
                </a:extLst>
              </p:cNvPr>
              <p:cNvSpPr/>
              <p:nvPr/>
            </p:nvSpPr>
            <p:spPr bwMode="ltGray">
              <a:xfrm>
                <a:off x="6509134" y="3788192"/>
                <a:ext cx="1005840" cy="787317"/>
              </a:xfrm>
              <a:prstGeom prst="rect">
                <a:avLst/>
              </a:prstGeom>
              <a:solidFill>
                <a:schemeClr val="bg1">
                  <a:lumMod val="9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cap="small" dirty="0">
                    <a:solidFill>
                      <a:schemeClr val="tx1"/>
                    </a:solidFill>
                  </a:rPr>
                  <a:t>Controllers</a:t>
                </a:r>
              </a:p>
              <a:p>
                <a:pPr algn="ctr"/>
                <a:endParaRPr lang="en-US" sz="1200" dirty="0">
                  <a:solidFill>
                    <a:schemeClr val="tx1"/>
                  </a:solidFill>
                </a:endParaRPr>
              </a:p>
            </p:txBody>
          </p:sp>
          <p:grpSp>
            <p:nvGrpSpPr>
              <p:cNvPr id="247" name="Group 246">
                <a:extLst>
                  <a:ext uri="{FF2B5EF4-FFF2-40B4-BE49-F238E27FC236}">
                    <a16:creationId xmlns:a16="http://schemas.microsoft.com/office/drawing/2014/main" id="{3811C788-2AA9-3876-AC31-E847627BDDAC}"/>
                  </a:ext>
                </a:extLst>
              </p:cNvPr>
              <p:cNvGrpSpPr/>
              <p:nvPr/>
            </p:nvGrpSpPr>
            <p:grpSpPr>
              <a:xfrm>
                <a:off x="6562855" y="4194774"/>
                <a:ext cx="898399" cy="275148"/>
                <a:chOff x="380384" y="3938910"/>
                <a:chExt cx="898399" cy="275148"/>
              </a:xfrm>
            </p:grpSpPr>
            <p:pic>
              <p:nvPicPr>
                <p:cNvPr id="254" name="Graphic 253" descr="Keyboard outline">
                  <a:extLst>
                    <a:ext uri="{FF2B5EF4-FFF2-40B4-BE49-F238E27FC236}">
                      <a16:creationId xmlns:a16="http://schemas.microsoft.com/office/drawing/2014/main" id="{2B92ED06-EC72-D79B-D98D-5EAD1E5CF3B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80384" y="3938910"/>
                  <a:ext cx="269824" cy="275148"/>
                </a:xfrm>
                <a:prstGeom prst="rect">
                  <a:avLst/>
                </a:prstGeom>
              </p:spPr>
            </p:pic>
            <p:pic>
              <p:nvPicPr>
                <p:cNvPr id="255" name="Graphic 254" descr="Mouse outline">
                  <a:extLst>
                    <a:ext uri="{FF2B5EF4-FFF2-40B4-BE49-F238E27FC236}">
                      <a16:creationId xmlns:a16="http://schemas.microsoft.com/office/drawing/2014/main" id="{254FAADD-61CF-7F43-56A3-6E3E87C15B7A}"/>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99175" y="3951303"/>
                  <a:ext cx="279608" cy="241903"/>
                </a:xfrm>
                <a:prstGeom prst="rect">
                  <a:avLst/>
                </a:prstGeom>
              </p:spPr>
            </p:pic>
            <p:pic>
              <p:nvPicPr>
                <p:cNvPr id="256" name="Graphic 255" descr="Game controller outline">
                  <a:extLst>
                    <a:ext uri="{FF2B5EF4-FFF2-40B4-BE49-F238E27FC236}">
                      <a16:creationId xmlns:a16="http://schemas.microsoft.com/office/drawing/2014/main" id="{1EDB5FB1-D036-C5E6-128C-41D4AC9C688C}"/>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90347" y="3955722"/>
                  <a:ext cx="268689" cy="232456"/>
                </a:xfrm>
                <a:prstGeom prst="rect">
                  <a:avLst/>
                </a:prstGeom>
              </p:spPr>
            </p:pic>
          </p:grpSp>
          <p:sp>
            <p:nvSpPr>
              <p:cNvPr id="248" name="Oval 247">
                <a:extLst>
                  <a:ext uri="{FF2B5EF4-FFF2-40B4-BE49-F238E27FC236}">
                    <a16:creationId xmlns:a16="http://schemas.microsoft.com/office/drawing/2014/main" id="{BE206B22-D076-0A0E-8491-85E65656924C}"/>
                  </a:ext>
                </a:extLst>
              </p:cNvPr>
              <p:cNvSpPr/>
              <p:nvPr/>
            </p:nvSpPr>
            <p:spPr bwMode="ltGray">
              <a:xfrm>
                <a:off x="6539472" y="3818530"/>
                <a:ext cx="182880" cy="18583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solidFill>
                  </a:rPr>
                  <a:t>1</a:t>
                </a:r>
              </a:p>
            </p:txBody>
          </p:sp>
        </p:grpSp>
        <p:cxnSp>
          <p:nvCxnSpPr>
            <p:cNvPr id="261" name="Straight Arrow Connector 260">
              <a:extLst>
                <a:ext uri="{FF2B5EF4-FFF2-40B4-BE49-F238E27FC236}">
                  <a16:creationId xmlns:a16="http://schemas.microsoft.com/office/drawing/2014/main" id="{8371F083-DA84-67BF-1B0D-BBC1B41C79D6}"/>
                </a:ext>
              </a:extLst>
            </p:cNvPr>
            <p:cNvCxnSpPr>
              <a:stCxn id="10" idx="2"/>
              <a:endCxn id="30" idx="0"/>
            </p:cNvCxnSpPr>
            <p:nvPr/>
          </p:nvCxnSpPr>
          <p:spPr bwMode="black">
            <a:xfrm>
              <a:off x="10463782" y="2559768"/>
              <a:ext cx="0" cy="378324"/>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7" name="Connector: Elbow 266">
              <a:extLst>
                <a:ext uri="{FF2B5EF4-FFF2-40B4-BE49-F238E27FC236}">
                  <a16:creationId xmlns:a16="http://schemas.microsoft.com/office/drawing/2014/main" id="{5A28C43C-3CAE-E1AB-3876-767FCC0286B8}"/>
                </a:ext>
              </a:extLst>
            </p:cNvPr>
            <p:cNvCxnSpPr>
              <a:stCxn id="31" idx="2"/>
              <a:endCxn id="240" idx="0"/>
            </p:cNvCxnSpPr>
            <p:nvPr/>
          </p:nvCxnSpPr>
          <p:spPr bwMode="black">
            <a:xfrm rot="5400000">
              <a:off x="9976288" y="3300697"/>
              <a:ext cx="337683" cy="637307"/>
            </a:xfrm>
            <a:prstGeom prst="bentConnector3">
              <a:avLst>
                <a:gd name="adj1" fmla="val 50000"/>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9" name="Connector: Elbow 268">
              <a:extLst>
                <a:ext uri="{FF2B5EF4-FFF2-40B4-BE49-F238E27FC236}">
                  <a16:creationId xmlns:a16="http://schemas.microsoft.com/office/drawing/2014/main" id="{37D2BB97-C224-9400-FA6F-07E578E2C2E0}"/>
                </a:ext>
              </a:extLst>
            </p:cNvPr>
            <p:cNvCxnSpPr>
              <a:cxnSpLocks/>
              <a:stCxn id="246" idx="1"/>
              <a:endCxn id="240" idx="3"/>
            </p:cNvCxnSpPr>
            <p:nvPr/>
          </p:nvCxnSpPr>
          <p:spPr bwMode="black">
            <a:xfrm flipH="1">
              <a:off x="10329395" y="4181850"/>
              <a:ext cx="40064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1357024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DH_FLYSHEET_STYLE" val="1"/>
  <p:tag name="THINKCELLPRESENTATIONDONOTDELETE" val="&lt;?xml version=&quot;1.0&quot; encoding=&quot;UTF-16&quot; standalone=&quot;yes&quot;?&gt;&lt;root reqver=&quot;27037&quot;&gt;&lt;version val=&quot;32956&quot;/&gt;&lt;CPresentation id=&quot;1&quot;&gt;&lt;m_precDefaultNumber&gt;&lt;m_bNumberIsYear val=&quot;1&quot;/&gt;&lt;m_chMinusSymbol&gt;-&lt;/m_chMinusSymbol&gt;&lt;m_chDecimalSymbol17909&gt;.&lt;/m_chDecimalSymbol17909&gt;&lt;m_nGroupingDigits17909 val=&quot;3&quot;/&gt;&lt;m_chGroupingSymbol17909&gt;,&lt;/m_chGroupingSymbol17909&gt;&lt;m_yearfmt&gt;&lt;begin val=&quot;0&quot;/&gt;&lt;end val=&quot;4&quot;/&gt;&lt;/m_yearfmt&gt;&lt;/m_precDefaultNumber&gt;&lt;m_precDefaultPercent&gt;&lt;m_bNumberIsYear val=&quot;1&quot;/&gt;&lt;m_chMinusSymbol&gt;-&lt;/m_chMinusSymbol&gt;&lt;m_nDecimalDigits17909 val=&quot;1&quot;/&gt;&lt;m_chDecimalSymbol17909&gt;.&lt;/m_chDecimalSymbol17909&gt;&lt;m_nGroupingDigits17909 val=&quot;3&quot;/&gt;&lt;m_chGroupingSymbol17909&gt;,&lt;/m_chGroupingSymbol17909&gt;&lt;m_strSuffix17909&gt;%&lt;/m_strSuffix17909&gt;&lt;m_yearfmt&gt;&lt;begin val=&quot;0&quot;/&gt;&lt;end val=&quot;4&quot;/&gt;&lt;/m_yearfmt&gt;&lt;/m_precDefaultPercent&gt;&lt;m_precDefaultDate&gt;&lt;m_bNumberIsYear val=&quot;0&quot;/&gt;&lt;m_strFormatTime&gt;%#m/%#d/%Y&lt;/m_strFormatTime&gt;&lt;m_yearfmt&gt;&lt;begin val=&quot;0&quot;/&gt;&lt;end val=&quot;0&quot;/&gt;&lt;/m_yearfmt&gt;&lt;/m_precDefaultDate&gt;&lt;m_precDefaultDay&gt;&lt;m_yearfmt&gt;&lt;begin val=&quot;0&quot;/&gt;&lt;end val=&quot;4&quot;/&gt;&lt;/m_yearfmt&gt;&lt;/m_precDefaultDay&gt;&lt;m_precDefaultWeek&gt;&lt;m_yearfmt&gt;&lt;begin val=&quot;0&quot;/&gt;&lt;end val=&quot;4&quot;/&gt;&lt;/m_yearfmt&gt;&lt;/m_precDefaultWeek&gt;&lt;m_precDefaultMonth&gt;&lt;m_yearfmt&gt;&lt;begin val=&quot;0&quot;/&gt;&lt;end val=&quot;4&quot;/&gt;&lt;/m_yearfmt&gt;&lt;/m_precDefaultMonth&gt;&lt;m_precDefaultQuarter&gt;&lt;m_yearfmt&gt;&lt;begin val=&quot;0&quot;/&gt;&lt;end val=&quot;4&quot;/&gt;&lt;/m_yearfmt&gt;&lt;/m_precDefaultQuarter&gt;&lt;m_precDefaultYear&gt;&lt;m_yearfmt&gt;&lt;begin val=&quot;0&quot;/&gt;&lt;end val=&quot;4&quot;/&gt;&lt;/m_yearfmt&gt;&lt;/m_precDefaultYear&gt;&lt;m_precDefaultFYDay&gt;&lt;m_yearfmt&gt;&lt;begin val=&quot;0&quot;/&gt;&lt;end val=&quot;4&quot;/&gt;&lt;/m_yearfmt&gt;&lt;/m_precDefaultFYDay&gt;&lt;m_precDefaultFYWeek&gt;&lt;m_yearfmt&gt;&lt;begin val=&quot;0&quot;/&gt;&lt;end val=&quot;4&quot;/&gt;&lt;/m_yearfmt&gt;&lt;/m_precDefaultFYWeek&gt;&lt;m_precDefaultFYMonth&gt;&lt;m_yearfmt&gt;&lt;begin val=&quot;0&quot;/&gt;&lt;end val=&quot;4&quot;/&gt;&lt;/m_yearfmt&gt;&lt;/m_precDefaultFYMonth&gt;&lt;m_precDefaultFYQuarter&gt;&lt;m_yearfmt&gt;&lt;begin val=&quot;0&quot;/&gt;&lt;end val=&quot;4&quot;/&gt;&lt;/m_yearfmt&gt;&lt;/m_precDefaultFYQuarter&gt;&lt;m_precDefaultFYYear&gt;&lt;m_yearfmt&gt;&lt;begin val=&quot;0&quot;/&gt;&lt;end val=&quot;4&quot;/&gt;&lt;/m_yearfmt&gt;&lt;/m_precDefaultFYYear&gt;&lt;m_mruColor&gt;&lt;m_vecMRU length=&quot;10&quot;&gt;&lt;elem m_fUsage=&quot;2.67664895003061031886E+00&quot;&gt;&lt;m_msothmcolidx val=&quot;0&quot;/&gt;&lt;m_rgb r=&quot;86&quot; g=&quot;9F&quot; b=&quot;09&quot;/&gt;&lt;/elem&gt;&lt;elem m_fUsage=&quot;1.44196384524305276642E+00&quot;&gt;&lt;m_msothmcolidx val=&quot;0&quot;/&gt;&lt;m_rgb r=&quot;DD&quot; g=&quot;EC&quot; b=&quot;FE&quot;/&gt;&lt;/elem&gt;&lt;elem m_fUsage=&quot;1.19652546054639885575E+00&quot;&gt;&lt;m_msothmcolidx val=&quot;0&quot;/&gt;&lt;m_rgb r=&quot;98&quot; g=&quot;C5&quot; b=&quot;FB&quot;/&gt;&lt;/elem&gt;&lt;elem m_fUsage=&quot;1.08431679774136480177E+00&quot;&gt;&lt;m_msothmcolidx val=&quot;0&quot;/&gt;&lt;m_rgb r=&quot;00&quot; g=&quot;96&quot; b=&quot;D6&quot;/&gt;&lt;/elem&gt;&lt;elem m_fUsage=&quot;1.07767844010000013455E+00&quot;&gt;&lt;m_msothmcolidx val=&quot;0&quot;/&gt;&lt;m_rgb r=&quot;BB&quot; g=&quot;D8&quot; b=&quot;FC&quot;/&gt;&lt;/elem&gt;&lt;elem m_fUsage=&quot;9.08764110000000013834E-01&quot;&gt;&lt;m_msothmcolidx val=&quot;0&quot;/&gt;&lt;m_rgb r=&quot;AB&quot; g=&quot;2F&quot; b=&quot;68&quot;/&gt;&lt;/elem&gt;&lt;elem m_fUsage=&quot;3.72662949091314810168E-01&quot;&gt;&lt;m_msothmcolidx val=&quot;0&quot;/&gt;&lt;m_rgb r=&quot;07&quot; g=&quot;4C&quot; b=&quot;9F&quot;/&gt;&lt;/elem&gt;&lt;elem m_fUsage=&quot;3.13810596090000171188E-01&quot;&gt;&lt;m_msothmcolidx val=&quot;0&quot;/&gt;&lt;m_rgb r=&quot;57&quot; g=&quot;10&quot; b=&quot;94&quot;/&gt;&lt;/elem&gt;&lt;elem m_fUsage=&quot;2.54186582832900132001E-01&quot;&gt;&lt;m_msothmcolidx val=&quot;0&quot;/&gt;&lt;m_rgb r=&quot;C9&quot; g=&quot;EE&quot; b=&quot;0D&quot;/&gt;&lt;/elem&gt;&lt;elem m_fUsage=&quot;1.50094635296999207030E-01&quot;&gt;&lt;m_msothmcolidx val=&quot;0&quot;/&gt;&lt;m_rgb r=&quot;0A&quot; g=&quot;71&quot; b=&quot;EF&quot;/&gt;&lt;/elem&gt;&lt;/m_vecMRU&gt;&lt;/m_mruColor&gt;&lt;m_eweekdayFirstOfWeek val=&quot;2&quot;/&gt;&lt;m_eweekdayFirstOfWorkweek val=&quot;2&quot;/&gt;&lt;m_eweekdayFirstOfWeekend val=&quot;7&quot;/&gt;&lt;/CPresentation&gt;&lt;/root&gt;"/>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MM_SLIDE_TYPE" val="6"/>
</p:tagLst>
</file>

<file path=ppt/tags/tag11.xml><?xml version="1.0" encoding="utf-8"?>
<p:tagLst xmlns:a="http://schemas.openxmlformats.org/drawingml/2006/main" xmlns:r="http://schemas.openxmlformats.org/officeDocument/2006/relationships" xmlns:p="http://schemas.openxmlformats.org/presentationml/2006/main">
  <p:tag name="MM_SLIDE_TYPE" val="6"/>
</p:tagLst>
</file>

<file path=ppt/tags/tag12.xml><?xml version="1.0" encoding="utf-8"?>
<p:tagLst xmlns:a="http://schemas.openxmlformats.org/drawingml/2006/main" xmlns:r="http://schemas.openxmlformats.org/officeDocument/2006/relationships" xmlns:p="http://schemas.openxmlformats.org/presentationml/2006/main">
  <p:tag name="MM_SLIDE_TYPE" val="6"/>
</p:tagLst>
</file>

<file path=ppt/tags/tag13.xml><?xml version="1.0" encoding="utf-8"?>
<p:tagLst xmlns:a="http://schemas.openxmlformats.org/drawingml/2006/main" xmlns:r="http://schemas.openxmlformats.org/officeDocument/2006/relationships" xmlns:p="http://schemas.openxmlformats.org/presentationml/2006/main">
  <p:tag name="MM_SLIDE_TYPE" val="6"/>
</p:tagLst>
</file>

<file path=ppt/tags/tag14.xml><?xml version="1.0" encoding="utf-8"?>
<p:tagLst xmlns:a="http://schemas.openxmlformats.org/drawingml/2006/main" xmlns:r="http://schemas.openxmlformats.org/officeDocument/2006/relationships" xmlns:p="http://schemas.openxmlformats.org/presentationml/2006/main">
  <p:tag name="MM_SLIDE_TYPE" val="6"/>
</p:tagLst>
</file>

<file path=ppt/tags/tag15.xml><?xml version="1.0" encoding="utf-8"?>
<p:tagLst xmlns:a="http://schemas.openxmlformats.org/drawingml/2006/main" xmlns:r="http://schemas.openxmlformats.org/officeDocument/2006/relationships" xmlns:p="http://schemas.openxmlformats.org/presentationml/2006/main">
  <p:tag name="MM_SLIDE_TYPE" val="6"/>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MM_SLIDE_TYPE" val="6"/>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MM_SLIDE_TYPE" val="6"/>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MM_SLIDE_TYPE" val="6"/>
</p:tagLst>
</file>

<file path=ppt/tags/tag6.xml><?xml version="1.0" encoding="utf-8"?>
<p:tagLst xmlns:a="http://schemas.openxmlformats.org/drawingml/2006/main" xmlns:r="http://schemas.openxmlformats.org/officeDocument/2006/relationships" xmlns:p="http://schemas.openxmlformats.org/presentationml/2006/main">
  <p:tag name="MM_SLIDE_TYPE" val="6"/>
</p:tagLst>
</file>

<file path=ppt/tags/tag7.xml><?xml version="1.0" encoding="utf-8"?>
<p:tagLst xmlns:a="http://schemas.openxmlformats.org/drawingml/2006/main" xmlns:r="http://schemas.openxmlformats.org/officeDocument/2006/relationships" xmlns:p="http://schemas.openxmlformats.org/presentationml/2006/main">
  <p:tag name="MM_SLIDE_TYPE" val="6"/>
</p:tagLst>
</file>

<file path=ppt/tags/tag8.xml><?xml version="1.0" encoding="utf-8"?>
<p:tagLst xmlns:a="http://schemas.openxmlformats.org/drawingml/2006/main" xmlns:r="http://schemas.openxmlformats.org/officeDocument/2006/relationships" xmlns:p="http://schemas.openxmlformats.org/presentationml/2006/main">
  <p:tag name="MM_SLIDE_TYPE" val="6"/>
</p:tagLst>
</file>

<file path=ppt/tags/tag9.xml><?xml version="1.0" encoding="utf-8"?>
<p:tagLst xmlns:a="http://schemas.openxmlformats.org/drawingml/2006/main" xmlns:r="http://schemas.openxmlformats.org/officeDocument/2006/relationships" xmlns:p="http://schemas.openxmlformats.org/presentationml/2006/main">
  <p:tag name="MM_SLIDE_TYPE" val="6"/>
</p:tagLst>
</file>

<file path=ppt/theme/theme1.xml><?xml version="1.0" encoding="utf-8"?>
<a:theme xmlns:a="http://schemas.openxmlformats.org/drawingml/2006/main" name="HP Corporate Template 2022">
  <a:themeElements>
    <a:clrScheme name="HP Corporate Template 2022">
      <a:dk1>
        <a:sysClr val="windowText" lastClr="000000"/>
      </a:dk1>
      <a:lt1>
        <a:sysClr val="window" lastClr="FFFFFF"/>
      </a:lt1>
      <a:dk2>
        <a:srgbClr val="4758F6"/>
      </a:dk2>
      <a:lt2>
        <a:srgbClr val="549EF8"/>
      </a:lt2>
      <a:accent1>
        <a:srgbClr val="0096D6"/>
      </a:accent1>
      <a:accent2>
        <a:srgbClr val="F8E569"/>
      </a:accent2>
      <a:accent3>
        <a:srgbClr val="DCF659"/>
      </a:accent3>
      <a:accent4>
        <a:srgbClr val="EF8D72"/>
      </a:accent4>
      <a:accent5>
        <a:srgbClr val="EF82F9"/>
      </a:accent5>
      <a:accent6>
        <a:srgbClr val="AA5BED"/>
      </a:accent6>
      <a:hlink>
        <a:srgbClr val="0096D6"/>
      </a:hlink>
      <a:folHlink>
        <a:srgbClr val="0096D6"/>
      </a:folHlink>
    </a:clrScheme>
    <a:fontScheme name="HP Corporate Template 2022">
      <a:majorFont>
        <a:latin typeface="Forma DJR Display"/>
        <a:ea typeface=""/>
        <a:cs typeface=""/>
      </a:majorFont>
      <a:minorFont>
        <a:latin typeface="Forma DJR Mic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ltGray">
        <a:solidFill>
          <a:schemeClr val="bg2"/>
        </a:solidFill>
        <a:ln>
          <a:noFill/>
        </a:ln>
      </a:spPr>
      <a:bodyPr rtlCol="0" anchor="ctr"/>
      <a:lstStyle>
        <a:defPPr algn="ctr">
          <a:defRPr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bwMode="black">
        <a:ln>
          <a:solidFill>
            <a:schemeClr val="tx1"/>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HP Corporate Template 2022">
      <a:dk1>
        <a:sysClr val="windowText" lastClr="000000"/>
      </a:dk1>
      <a:lt1>
        <a:sysClr val="window" lastClr="FFFFFF"/>
      </a:lt1>
      <a:dk2>
        <a:srgbClr val="4758F6"/>
      </a:dk2>
      <a:lt2>
        <a:srgbClr val="549EF8"/>
      </a:lt2>
      <a:accent1>
        <a:srgbClr val="59F6A9"/>
      </a:accent1>
      <a:accent2>
        <a:srgbClr val="F8E569"/>
      </a:accent2>
      <a:accent3>
        <a:srgbClr val="DCF659"/>
      </a:accent3>
      <a:accent4>
        <a:srgbClr val="EF8D72"/>
      </a:accent4>
      <a:accent5>
        <a:srgbClr val="EF82F9"/>
      </a:accent5>
      <a:accent6>
        <a:srgbClr val="AA5BED"/>
      </a:accent6>
      <a:hlink>
        <a:srgbClr val="0096D6"/>
      </a:hlink>
      <a:folHlink>
        <a:srgbClr val="0096D6"/>
      </a:folHlink>
    </a:clrScheme>
    <a:fontScheme name="HP Corporate Template 2022">
      <a:majorFont>
        <a:latin typeface="Forma DJR Display"/>
        <a:ea typeface=""/>
        <a:cs typeface=""/>
      </a:majorFont>
      <a:minorFont>
        <a:latin typeface="Forma DJR Mic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HP Corporate Template 2022">
      <a:dk1>
        <a:sysClr val="windowText" lastClr="000000"/>
      </a:dk1>
      <a:lt1>
        <a:sysClr val="window" lastClr="FFFFFF"/>
      </a:lt1>
      <a:dk2>
        <a:srgbClr val="4758F6"/>
      </a:dk2>
      <a:lt2>
        <a:srgbClr val="549EF8"/>
      </a:lt2>
      <a:accent1>
        <a:srgbClr val="59F6A9"/>
      </a:accent1>
      <a:accent2>
        <a:srgbClr val="F8E569"/>
      </a:accent2>
      <a:accent3>
        <a:srgbClr val="DCF659"/>
      </a:accent3>
      <a:accent4>
        <a:srgbClr val="EF8D72"/>
      </a:accent4>
      <a:accent5>
        <a:srgbClr val="EF82F9"/>
      </a:accent5>
      <a:accent6>
        <a:srgbClr val="AA5BED"/>
      </a:accent6>
      <a:hlink>
        <a:srgbClr val="0096D6"/>
      </a:hlink>
      <a:folHlink>
        <a:srgbClr val="0096D6"/>
      </a:folHlink>
    </a:clrScheme>
    <a:fontScheme name="HP Corporate Template 2022">
      <a:majorFont>
        <a:latin typeface="Forma DJR Display"/>
        <a:ea typeface=""/>
        <a:cs typeface=""/>
      </a:majorFont>
      <a:minorFont>
        <a:latin typeface="Forma DJR Mic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3156509A640F749A7E30E1D4AC765E0" ma:contentTypeVersion="6" ma:contentTypeDescription="Create a new document." ma:contentTypeScope="" ma:versionID="598e6b9370747eb481dff40edb979193">
  <xsd:schema xmlns:xsd="http://www.w3.org/2001/XMLSchema" xmlns:xs="http://www.w3.org/2001/XMLSchema" xmlns:p="http://schemas.microsoft.com/office/2006/metadata/properties" xmlns:ns2="2ff0d6bc-7383-4d61-a539-cb5896c2fc58" xmlns:ns3="5180242a-d91a-4dea-9c2a-0a46f9f76b61" targetNamespace="http://schemas.microsoft.com/office/2006/metadata/properties" ma:root="true" ma:fieldsID="5892393db353ae7f49470f3365732bcf" ns2:_="" ns3:_="">
    <xsd:import namespace="2ff0d6bc-7383-4d61-a539-cb5896c2fc58"/>
    <xsd:import namespace="5180242a-d91a-4dea-9c2a-0a46f9f76b61"/>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ff0d6bc-7383-4d61-a539-cb5896c2fc5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5180242a-d91a-4dea-9c2a-0a46f9f76b61"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haredWithUsers xmlns="5180242a-d91a-4dea-9c2a-0a46f9f76b61">
      <UserInfo>
        <DisplayName>Ramdevkrishna, Shyam</DisplayName>
        <AccountId>14</AccountId>
        <AccountType/>
      </UserInfo>
      <UserInfo>
        <DisplayName>DXC - Ryan Gustafson (GA and SPO Admin)</DisplayName>
        <AccountId>12</AccountId>
        <AccountType/>
      </UserInfo>
      <UserInfo>
        <DisplayName>Eggemeyer, Chris</DisplayName>
        <AccountId>11</AccountId>
        <AccountType/>
      </UserInfo>
      <UserInfo>
        <DisplayName>Dansingani, Ajit</DisplayName>
        <AccountId>20</AccountId>
        <AccountType/>
      </UserInfo>
    </SharedWithUsers>
  </documentManagement>
</p:properties>
</file>

<file path=customXml/itemProps1.xml><?xml version="1.0" encoding="utf-8"?>
<ds:datastoreItem xmlns:ds="http://schemas.openxmlformats.org/officeDocument/2006/customXml" ds:itemID="{9BEDBD66-CA72-4811-B868-200CE98B42E7}">
  <ds:schemaRefs>
    <ds:schemaRef ds:uri="2ff0d6bc-7383-4d61-a539-cb5896c2fc58"/>
    <ds:schemaRef ds:uri="5180242a-d91a-4dea-9c2a-0a46f9f76b61"/>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8DA29134-8142-437F-BCBB-6FDF89221315}">
  <ds:schemaRefs>
    <ds:schemaRef ds:uri="http://schemas.microsoft.com/sharepoint/v3/contenttype/forms"/>
  </ds:schemaRefs>
</ds:datastoreItem>
</file>

<file path=customXml/itemProps3.xml><?xml version="1.0" encoding="utf-8"?>
<ds:datastoreItem xmlns:ds="http://schemas.openxmlformats.org/officeDocument/2006/customXml" ds:itemID="{902CF860-9034-4E5E-B928-6B0756D7D432}">
  <ds:schemaRefs>
    <ds:schemaRef ds:uri="http://schemas.microsoft.com/office/2006/metadata/properties"/>
    <ds:schemaRef ds:uri="http://purl.org/dc/dcmitype/"/>
    <ds:schemaRef ds:uri="http://schemas.microsoft.com/office/2006/documentManagement/types"/>
    <ds:schemaRef ds:uri="http://www.w3.org/XML/1998/namespace"/>
    <ds:schemaRef ds:uri="5180242a-d91a-4dea-9c2a-0a46f9f76b61"/>
    <ds:schemaRef ds:uri="http://purl.org/dc/terms/"/>
    <ds:schemaRef ds:uri="http://purl.org/dc/elements/1.1/"/>
    <ds:schemaRef ds:uri="http://schemas.microsoft.com/office/infopath/2007/PartnerControls"/>
    <ds:schemaRef ds:uri="http://schemas.openxmlformats.org/package/2006/metadata/core-properties"/>
    <ds:schemaRef ds:uri="2ff0d6bc-7383-4d61-a539-cb5896c2fc58"/>
  </ds:schemaRefs>
</ds:datastoreItem>
</file>

<file path=docProps/app.xml><?xml version="1.0" encoding="utf-8"?>
<Properties xmlns="http://schemas.openxmlformats.org/officeDocument/2006/extended-properties" xmlns:vt="http://schemas.openxmlformats.org/officeDocument/2006/docPropsVTypes">
  <Template/>
  <TotalTime>760</TotalTime>
  <Words>229</Words>
  <Application>Microsoft Office PowerPoint</Application>
  <PresentationFormat>Widescreen</PresentationFormat>
  <Paragraphs>75</Paragraphs>
  <Slides>1</Slides>
  <Notes>1</Notes>
  <HiddenSlides>0</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1</vt:i4>
      </vt:variant>
      <vt:variant>
        <vt:lpstr>Slide Titles</vt:lpstr>
      </vt:variant>
      <vt:variant>
        <vt:i4>1</vt:i4>
      </vt:variant>
    </vt:vector>
  </HeadingPairs>
  <TitlesOfParts>
    <vt:vector size="7" baseType="lpstr">
      <vt:lpstr>Forma DJR Micro</vt:lpstr>
      <vt:lpstr>Forma DJR Display</vt:lpstr>
      <vt:lpstr>Arial</vt:lpstr>
      <vt:lpstr>HP Simplified Light</vt:lpstr>
      <vt:lpstr>HP Corporate Template 2022</vt:lpstr>
      <vt:lpstr>think-cell Slide</vt:lpstr>
      <vt:lpstr>Form factor evolution plus advancements in Compute, Connectivity provides Gamers with a richer, more frictionless gaming experience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Vijaya, Sandeep Sarathy</cp:lastModifiedBy>
  <cp:revision>22</cp:revision>
  <cp:lastPrinted>2022-05-06T13:30:37Z</cp:lastPrinted>
  <dcterms:created xsi:type="dcterms:W3CDTF">2021-10-27T18:59:44Z</dcterms:created>
  <dcterms:modified xsi:type="dcterms:W3CDTF">2022-10-21T15:15:14Z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0x01010023156509A640F749A7E30E1D4AC765E0</vt:lpwstr>
  </property>
  <property fmtid="{D5CDD505-2E9C-101B-9397-08002B2CF9AE}" pid="3" name="_dlc_DocIdItemGuid">
    <vt:lpwstr>c9126414-f99b-4c37-89c1-b21354c43324</vt:lpwstr>
  </property>
  <property fmtid="{D5CDD505-2E9C-101B-9397-08002B2CF9AE}" pid="4" name="MediaServiceImageTags">
    <vt:lpwstr/>
  </property>
</Properties>
</file>